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8" r:id="rId2"/>
    <p:sldId id="263" r:id="rId3"/>
    <p:sldId id="297" r:id="rId4"/>
    <p:sldId id="298" r:id="rId5"/>
    <p:sldId id="299" r:id="rId6"/>
    <p:sldId id="296" r:id="rId7"/>
    <p:sldId id="295" r:id="rId8"/>
    <p:sldId id="280" r:id="rId9"/>
    <p:sldId id="281" r:id="rId10"/>
    <p:sldId id="283" r:id="rId11"/>
    <p:sldId id="282" r:id="rId12"/>
    <p:sldId id="284" r:id="rId13"/>
    <p:sldId id="287" r:id="rId14"/>
    <p:sldId id="285" r:id="rId15"/>
    <p:sldId id="313" r:id="rId16"/>
    <p:sldId id="316" r:id="rId17"/>
    <p:sldId id="317" r:id="rId18"/>
    <p:sldId id="290" r:id="rId19"/>
    <p:sldId id="291" r:id="rId20"/>
    <p:sldId id="292" r:id="rId21"/>
    <p:sldId id="293" r:id="rId22"/>
    <p:sldId id="294" r:id="rId23"/>
  </p:sldIdLst>
  <p:sldSz cx="6858000" cy="9906000" type="A4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EBF4"/>
    <a:srgbClr val="EEDEED"/>
    <a:srgbClr val="D6B0D3"/>
    <a:srgbClr val="54A1DA"/>
    <a:srgbClr val="D0CECE"/>
    <a:srgbClr val="AED5F0"/>
    <a:srgbClr val="C9E8F9"/>
    <a:srgbClr val="92C6EA"/>
    <a:srgbClr val="86BCE5"/>
    <a:srgbClr val="A7D1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30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285E6-6D66-4667-9A7E-9870F4467A80}" type="datetimeFigureOut">
              <a:rPr lang="fr-FR" smtClean="0"/>
              <a:t>22/09/2021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D62B-5AFC-4AD5-8F6C-88210C8E2FE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7136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285E6-6D66-4667-9A7E-9870F4467A80}" type="datetimeFigureOut">
              <a:rPr lang="fr-FR" smtClean="0"/>
              <a:t>22/09/2021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D62B-5AFC-4AD5-8F6C-88210C8E2FE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1967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285E6-6D66-4667-9A7E-9870F4467A80}" type="datetimeFigureOut">
              <a:rPr lang="fr-FR" smtClean="0"/>
              <a:t>22/09/2021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D62B-5AFC-4AD5-8F6C-88210C8E2FE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88574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285E6-6D66-4667-9A7E-9870F4467A80}" type="datetimeFigureOut">
              <a:rPr lang="fr-FR" smtClean="0"/>
              <a:t>22/09/2021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D62B-5AFC-4AD5-8F6C-88210C8E2FE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28208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285E6-6D66-4667-9A7E-9870F4467A80}" type="datetimeFigureOut">
              <a:rPr lang="fr-FR" smtClean="0"/>
              <a:t>22/09/2021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D62B-5AFC-4AD5-8F6C-88210C8E2FE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7660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285E6-6D66-4667-9A7E-9870F4467A80}" type="datetimeFigureOut">
              <a:rPr lang="fr-FR" smtClean="0"/>
              <a:t>22/09/2021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D62B-5AFC-4AD5-8F6C-88210C8E2FE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3688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285E6-6D66-4667-9A7E-9870F4467A80}" type="datetimeFigureOut">
              <a:rPr lang="fr-FR" smtClean="0"/>
              <a:t>22/09/2021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D62B-5AFC-4AD5-8F6C-88210C8E2FE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1209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285E6-6D66-4667-9A7E-9870F4467A80}" type="datetimeFigureOut">
              <a:rPr lang="fr-FR" smtClean="0"/>
              <a:t>22/09/2021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D62B-5AFC-4AD5-8F6C-88210C8E2FE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2199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 dirty="0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285E6-6D66-4667-9A7E-9870F4467A80}" type="datetimeFigureOut">
              <a:rPr lang="fr-FR" smtClean="0"/>
              <a:t>22/09/2021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D62B-5AFC-4AD5-8F6C-88210C8E2FE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8999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285E6-6D66-4667-9A7E-9870F4467A80}" type="datetimeFigureOut">
              <a:rPr lang="fr-FR" smtClean="0"/>
              <a:t>22/09/2021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D62B-5AFC-4AD5-8F6C-88210C8E2FE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13438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285E6-6D66-4667-9A7E-9870F4467A80}" type="datetimeFigureOut">
              <a:rPr lang="fr-FR" smtClean="0"/>
              <a:t>22/09/2021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D62B-5AFC-4AD5-8F6C-88210C8E2FE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7768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3285E6-6D66-4667-9A7E-9870F4467A80}" type="datetimeFigureOut">
              <a:rPr lang="fr-FR" smtClean="0"/>
              <a:t>22/09/2021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E3D62B-5AFC-4AD5-8F6C-88210C8E2FE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97834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26" Type="http://schemas.openxmlformats.org/officeDocument/2006/relationships/image" Target="../media/image34.png"/><Relationship Id="rId3" Type="http://schemas.openxmlformats.org/officeDocument/2006/relationships/image" Target="../media/image12.png"/><Relationship Id="rId21" Type="http://schemas.openxmlformats.org/officeDocument/2006/relationships/image" Target="../media/image29.png"/><Relationship Id="rId34" Type="http://schemas.openxmlformats.org/officeDocument/2006/relationships/image" Target="../media/image6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5" Type="http://schemas.openxmlformats.org/officeDocument/2006/relationships/image" Target="../media/image33.png"/><Relationship Id="rId33" Type="http://schemas.openxmlformats.org/officeDocument/2006/relationships/image" Target="../media/image41.png"/><Relationship Id="rId2" Type="http://schemas.openxmlformats.org/officeDocument/2006/relationships/image" Target="../media/image11.png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29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24" Type="http://schemas.openxmlformats.org/officeDocument/2006/relationships/image" Target="../media/image32.png"/><Relationship Id="rId32" Type="http://schemas.openxmlformats.org/officeDocument/2006/relationships/image" Target="../media/image40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23" Type="http://schemas.openxmlformats.org/officeDocument/2006/relationships/image" Target="../media/image31.png"/><Relationship Id="rId28" Type="http://schemas.openxmlformats.org/officeDocument/2006/relationships/image" Target="../media/image36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31" Type="http://schemas.openxmlformats.org/officeDocument/2006/relationships/image" Target="../media/image39.png"/><Relationship Id="rId4" Type="http://schemas.microsoft.com/office/2007/relationships/hdphoto" Target="../media/hdphoto1.wdp"/><Relationship Id="rId9" Type="http://schemas.openxmlformats.org/officeDocument/2006/relationships/image" Target="../media/image17.png"/><Relationship Id="rId14" Type="http://schemas.openxmlformats.org/officeDocument/2006/relationships/image" Target="../media/image22.png"/><Relationship Id="rId22" Type="http://schemas.openxmlformats.org/officeDocument/2006/relationships/image" Target="../media/image30.png"/><Relationship Id="rId27" Type="http://schemas.openxmlformats.org/officeDocument/2006/relationships/image" Target="../media/image35.png"/><Relationship Id="rId30" Type="http://schemas.openxmlformats.org/officeDocument/2006/relationships/image" Target="../media/image38.png"/><Relationship Id="rId35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18" Type="http://schemas.openxmlformats.org/officeDocument/2006/relationships/image" Target="../media/image53.png"/><Relationship Id="rId26" Type="http://schemas.openxmlformats.org/officeDocument/2006/relationships/image" Target="../media/image61.png"/><Relationship Id="rId3" Type="http://schemas.openxmlformats.org/officeDocument/2006/relationships/image" Target="../media/image12.png"/><Relationship Id="rId21" Type="http://schemas.openxmlformats.org/officeDocument/2006/relationships/image" Target="../media/image56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5" Type="http://schemas.openxmlformats.org/officeDocument/2006/relationships/image" Target="../media/image60.png"/><Relationship Id="rId2" Type="http://schemas.openxmlformats.org/officeDocument/2006/relationships/image" Target="../media/image11.png"/><Relationship Id="rId16" Type="http://schemas.openxmlformats.org/officeDocument/2006/relationships/image" Target="../media/image51.png"/><Relationship Id="rId20" Type="http://schemas.openxmlformats.org/officeDocument/2006/relationships/image" Target="../media/image55.png"/><Relationship Id="rId29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46.png"/><Relationship Id="rId24" Type="http://schemas.openxmlformats.org/officeDocument/2006/relationships/image" Target="../media/image59.png"/><Relationship Id="rId5" Type="http://schemas.openxmlformats.org/officeDocument/2006/relationships/image" Target="../media/image41.png"/><Relationship Id="rId15" Type="http://schemas.openxmlformats.org/officeDocument/2006/relationships/image" Target="../media/image50.png"/><Relationship Id="rId23" Type="http://schemas.openxmlformats.org/officeDocument/2006/relationships/image" Target="../media/image58.png"/><Relationship Id="rId28" Type="http://schemas.openxmlformats.org/officeDocument/2006/relationships/image" Target="../media/image63.png"/><Relationship Id="rId10" Type="http://schemas.openxmlformats.org/officeDocument/2006/relationships/image" Target="../media/image45.png"/><Relationship Id="rId19" Type="http://schemas.openxmlformats.org/officeDocument/2006/relationships/image" Target="../media/image54.png"/><Relationship Id="rId31" Type="http://schemas.openxmlformats.org/officeDocument/2006/relationships/image" Target="../media/image66.png"/><Relationship Id="rId4" Type="http://schemas.microsoft.com/office/2007/relationships/hdphoto" Target="../media/hdphoto1.wdp"/><Relationship Id="rId9" Type="http://schemas.openxmlformats.org/officeDocument/2006/relationships/image" Target="../media/image44.png"/><Relationship Id="rId14" Type="http://schemas.openxmlformats.org/officeDocument/2006/relationships/image" Target="../media/image49.png"/><Relationship Id="rId22" Type="http://schemas.openxmlformats.org/officeDocument/2006/relationships/image" Target="../media/image57.png"/><Relationship Id="rId27" Type="http://schemas.openxmlformats.org/officeDocument/2006/relationships/image" Target="../media/image62.png"/><Relationship Id="rId30" Type="http://schemas.openxmlformats.org/officeDocument/2006/relationships/image" Target="../media/image6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71.png"/><Relationship Id="rId18" Type="http://schemas.openxmlformats.org/officeDocument/2006/relationships/image" Target="../media/image76.png"/><Relationship Id="rId26" Type="http://schemas.openxmlformats.org/officeDocument/2006/relationships/image" Target="../media/image84.png"/><Relationship Id="rId39" Type="http://schemas.openxmlformats.org/officeDocument/2006/relationships/image" Target="../media/image97.png"/><Relationship Id="rId3" Type="http://schemas.openxmlformats.org/officeDocument/2006/relationships/image" Target="../media/image12.png"/><Relationship Id="rId21" Type="http://schemas.openxmlformats.org/officeDocument/2006/relationships/image" Target="../media/image79.png"/><Relationship Id="rId34" Type="http://schemas.openxmlformats.org/officeDocument/2006/relationships/image" Target="../media/image92.png"/><Relationship Id="rId7" Type="http://schemas.openxmlformats.org/officeDocument/2006/relationships/image" Target="../media/image6.png"/><Relationship Id="rId12" Type="http://schemas.openxmlformats.org/officeDocument/2006/relationships/image" Target="../media/image70.png"/><Relationship Id="rId17" Type="http://schemas.openxmlformats.org/officeDocument/2006/relationships/image" Target="../media/image75.png"/><Relationship Id="rId25" Type="http://schemas.openxmlformats.org/officeDocument/2006/relationships/image" Target="../media/image83.png"/><Relationship Id="rId33" Type="http://schemas.openxmlformats.org/officeDocument/2006/relationships/image" Target="../media/image91.png"/><Relationship Id="rId38" Type="http://schemas.openxmlformats.org/officeDocument/2006/relationships/image" Target="../media/image96.png"/><Relationship Id="rId2" Type="http://schemas.openxmlformats.org/officeDocument/2006/relationships/image" Target="../media/image11.png"/><Relationship Id="rId16" Type="http://schemas.openxmlformats.org/officeDocument/2006/relationships/image" Target="../media/image74.png"/><Relationship Id="rId20" Type="http://schemas.openxmlformats.org/officeDocument/2006/relationships/image" Target="../media/image78.png"/><Relationship Id="rId29" Type="http://schemas.openxmlformats.org/officeDocument/2006/relationships/image" Target="../media/image8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69.png"/><Relationship Id="rId24" Type="http://schemas.openxmlformats.org/officeDocument/2006/relationships/image" Target="../media/image82.png"/><Relationship Id="rId32" Type="http://schemas.openxmlformats.org/officeDocument/2006/relationships/image" Target="../media/image90.png"/><Relationship Id="rId37" Type="http://schemas.openxmlformats.org/officeDocument/2006/relationships/image" Target="../media/image95.png"/><Relationship Id="rId40" Type="http://schemas.openxmlformats.org/officeDocument/2006/relationships/image" Target="../media/image98.png"/><Relationship Id="rId5" Type="http://schemas.openxmlformats.org/officeDocument/2006/relationships/image" Target="../media/image19.png"/><Relationship Id="rId15" Type="http://schemas.openxmlformats.org/officeDocument/2006/relationships/image" Target="../media/image73.png"/><Relationship Id="rId23" Type="http://schemas.openxmlformats.org/officeDocument/2006/relationships/image" Target="../media/image81.png"/><Relationship Id="rId28" Type="http://schemas.openxmlformats.org/officeDocument/2006/relationships/image" Target="../media/image86.png"/><Relationship Id="rId36" Type="http://schemas.openxmlformats.org/officeDocument/2006/relationships/image" Target="../media/image94.png"/><Relationship Id="rId10" Type="http://schemas.openxmlformats.org/officeDocument/2006/relationships/image" Target="../media/image68.png"/><Relationship Id="rId19" Type="http://schemas.openxmlformats.org/officeDocument/2006/relationships/image" Target="../media/image77.png"/><Relationship Id="rId31" Type="http://schemas.openxmlformats.org/officeDocument/2006/relationships/image" Target="../media/image89.png"/><Relationship Id="rId4" Type="http://schemas.microsoft.com/office/2007/relationships/hdphoto" Target="../media/hdphoto1.wdp"/><Relationship Id="rId9" Type="http://schemas.openxmlformats.org/officeDocument/2006/relationships/image" Target="../media/image67.jpeg"/><Relationship Id="rId14" Type="http://schemas.openxmlformats.org/officeDocument/2006/relationships/image" Target="../media/image72.png"/><Relationship Id="rId22" Type="http://schemas.openxmlformats.org/officeDocument/2006/relationships/image" Target="../media/image80.png"/><Relationship Id="rId27" Type="http://schemas.openxmlformats.org/officeDocument/2006/relationships/image" Target="../media/image85.png"/><Relationship Id="rId30" Type="http://schemas.openxmlformats.org/officeDocument/2006/relationships/image" Target="../media/image88.png"/><Relationship Id="rId35" Type="http://schemas.openxmlformats.org/officeDocument/2006/relationships/image" Target="../media/image9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13" Type="http://schemas.openxmlformats.org/officeDocument/2006/relationships/image" Target="../media/image105.png"/><Relationship Id="rId18" Type="http://schemas.openxmlformats.org/officeDocument/2006/relationships/image" Target="../media/image110.png"/><Relationship Id="rId26" Type="http://schemas.openxmlformats.org/officeDocument/2006/relationships/image" Target="../media/image118.png"/><Relationship Id="rId39" Type="http://schemas.openxmlformats.org/officeDocument/2006/relationships/image" Target="../media/image131.png"/><Relationship Id="rId3" Type="http://schemas.openxmlformats.org/officeDocument/2006/relationships/image" Target="../media/image12.png"/><Relationship Id="rId21" Type="http://schemas.openxmlformats.org/officeDocument/2006/relationships/image" Target="../media/image113.png"/><Relationship Id="rId34" Type="http://schemas.openxmlformats.org/officeDocument/2006/relationships/image" Target="../media/image126.png"/><Relationship Id="rId42" Type="http://schemas.openxmlformats.org/officeDocument/2006/relationships/image" Target="../media/image134.png"/><Relationship Id="rId7" Type="http://schemas.openxmlformats.org/officeDocument/2006/relationships/image" Target="../media/image99.png"/><Relationship Id="rId12" Type="http://schemas.openxmlformats.org/officeDocument/2006/relationships/image" Target="../media/image104.png"/><Relationship Id="rId17" Type="http://schemas.openxmlformats.org/officeDocument/2006/relationships/image" Target="../media/image109.png"/><Relationship Id="rId25" Type="http://schemas.openxmlformats.org/officeDocument/2006/relationships/image" Target="../media/image117.jpeg"/><Relationship Id="rId33" Type="http://schemas.openxmlformats.org/officeDocument/2006/relationships/image" Target="../media/image125.png"/><Relationship Id="rId38" Type="http://schemas.openxmlformats.org/officeDocument/2006/relationships/image" Target="../media/image130.png"/><Relationship Id="rId2" Type="http://schemas.openxmlformats.org/officeDocument/2006/relationships/image" Target="../media/image11.png"/><Relationship Id="rId16" Type="http://schemas.openxmlformats.org/officeDocument/2006/relationships/image" Target="../media/image108.png"/><Relationship Id="rId20" Type="http://schemas.openxmlformats.org/officeDocument/2006/relationships/image" Target="../media/image112.png"/><Relationship Id="rId29" Type="http://schemas.openxmlformats.org/officeDocument/2006/relationships/image" Target="../media/image121.png"/><Relationship Id="rId41" Type="http://schemas.openxmlformats.org/officeDocument/2006/relationships/image" Target="../media/image1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03.png"/><Relationship Id="rId24" Type="http://schemas.openxmlformats.org/officeDocument/2006/relationships/image" Target="../media/image116.png"/><Relationship Id="rId32" Type="http://schemas.openxmlformats.org/officeDocument/2006/relationships/image" Target="../media/image124.jpeg"/><Relationship Id="rId37" Type="http://schemas.openxmlformats.org/officeDocument/2006/relationships/image" Target="../media/image129.png"/><Relationship Id="rId40" Type="http://schemas.openxmlformats.org/officeDocument/2006/relationships/image" Target="../media/image132.png"/><Relationship Id="rId5" Type="http://schemas.openxmlformats.org/officeDocument/2006/relationships/image" Target="../media/image41.png"/><Relationship Id="rId15" Type="http://schemas.openxmlformats.org/officeDocument/2006/relationships/image" Target="../media/image107.png"/><Relationship Id="rId23" Type="http://schemas.openxmlformats.org/officeDocument/2006/relationships/image" Target="../media/image115.png"/><Relationship Id="rId28" Type="http://schemas.openxmlformats.org/officeDocument/2006/relationships/image" Target="../media/image120.png"/><Relationship Id="rId36" Type="http://schemas.openxmlformats.org/officeDocument/2006/relationships/image" Target="../media/image128.png"/><Relationship Id="rId10" Type="http://schemas.openxmlformats.org/officeDocument/2006/relationships/image" Target="../media/image102.png"/><Relationship Id="rId19" Type="http://schemas.openxmlformats.org/officeDocument/2006/relationships/image" Target="../media/image111.png"/><Relationship Id="rId31" Type="http://schemas.openxmlformats.org/officeDocument/2006/relationships/image" Target="../media/image123.png"/><Relationship Id="rId44" Type="http://schemas.openxmlformats.org/officeDocument/2006/relationships/image" Target="../media/image136.png"/><Relationship Id="rId4" Type="http://schemas.microsoft.com/office/2007/relationships/hdphoto" Target="../media/hdphoto1.wdp"/><Relationship Id="rId9" Type="http://schemas.openxmlformats.org/officeDocument/2006/relationships/image" Target="../media/image101.png"/><Relationship Id="rId14" Type="http://schemas.openxmlformats.org/officeDocument/2006/relationships/image" Target="../media/image106.png"/><Relationship Id="rId22" Type="http://schemas.openxmlformats.org/officeDocument/2006/relationships/image" Target="../media/image114.png"/><Relationship Id="rId27" Type="http://schemas.openxmlformats.org/officeDocument/2006/relationships/image" Target="../media/image119.png"/><Relationship Id="rId30" Type="http://schemas.openxmlformats.org/officeDocument/2006/relationships/image" Target="../media/image122.jpeg"/><Relationship Id="rId35" Type="http://schemas.openxmlformats.org/officeDocument/2006/relationships/image" Target="../media/image127.png"/><Relationship Id="rId43" Type="http://schemas.openxmlformats.org/officeDocument/2006/relationships/image" Target="../media/image1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13" Type="http://schemas.openxmlformats.org/officeDocument/2006/relationships/image" Target="../media/image142.png"/><Relationship Id="rId18" Type="http://schemas.openxmlformats.org/officeDocument/2006/relationships/image" Target="../media/image147.png"/><Relationship Id="rId26" Type="http://schemas.openxmlformats.org/officeDocument/2006/relationships/image" Target="../media/image154.png"/><Relationship Id="rId39" Type="http://schemas.openxmlformats.org/officeDocument/2006/relationships/image" Target="../media/image167.png"/><Relationship Id="rId3" Type="http://schemas.openxmlformats.org/officeDocument/2006/relationships/image" Target="../media/image12.png"/><Relationship Id="rId21" Type="http://schemas.openxmlformats.org/officeDocument/2006/relationships/image" Target="../media/image150.png"/><Relationship Id="rId34" Type="http://schemas.openxmlformats.org/officeDocument/2006/relationships/image" Target="../media/image162.png"/><Relationship Id="rId42" Type="http://schemas.openxmlformats.org/officeDocument/2006/relationships/image" Target="../media/image170.png"/><Relationship Id="rId7" Type="http://schemas.openxmlformats.org/officeDocument/2006/relationships/image" Target="../media/image42.png"/><Relationship Id="rId12" Type="http://schemas.openxmlformats.org/officeDocument/2006/relationships/image" Target="../media/image141.png"/><Relationship Id="rId17" Type="http://schemas.openxmlformats.org/officeDocument/2006/relationships/image" Target="../media/image146.png"/><Relationship Id="rId25" Type="http://schemas.openxmlformats.org/officeDocument/2006/relationships/image" Target="../media/image108.png"/><Relationship Id="rId33" Type="http://schemas.openxmlformats.org/officeDocument/2006/relationships/image" Target="../media/image161.png"/><Relationship Id="rId38" Type="http://schemas.openxmlformats.org/officeDocument/2006/relationships/image" Target="../media/image166.png"/><Relationship Id="rId2" Type="http://schemas.openxmlformats.org/officeDocument/2006/relationships/image" Target="../media/image11.png"/><Relationship Id="rId16" Type="http://schemas.openxmlformats.org/officeDocument/2006/relationships/image" Target="../media/image145.png"/><Relationship Id="rId20" Type="http://schemas.openxmlformats.org/officeDocument/2006/relationships/image" Target="../media/image149.png"/><Relationship Id="rId29" Type="http://schemas.openxmlformats.org/officeDocument/2006/relationships/image" Target="../media/image157.png"/><Relationship Id="rId41" Type="http://schemas.openxmlformats.org/officeDocument/2006/relationships/image" Target="../media/image16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40.jpeg"/><Relationship Id="rId24" Type="http://schemas.openxmlformats.org/officeDocument/2006/relationships/image" Target="../media/image153.png"/><Relationship Id="rId32" Type="http://schemas.openxmlformats.org/officeDocument/2006/relationships/image" Target="../media/image160.png"/><Relationship Id="rId37" Type="http://schemas.openxmlformats.org/officeDocument/2006/relationships/image" Target="../media/image165.png"/><Relationship Id="rId40" Type="http://schemas.openxmlformats.org/officeDocument/2006/relationships/image" Target="../media/image168.png"/><Relationship Id="rId45" Type="http://schemas.openxmlformats.org/officeDocument/2006/relationships/image" Target="../media/image173.png"/><Relationship Id="rId5" Type="http://schemas.openxmlformats.org/officeDocument/2006/relationships/image" Target="../media/image19.png"/><Relationship Id="rId15" Type="http://schemas.openxmlformats.org/officeDocument/2006/relationships/image" Target="../media/image144.png"/><Relationship Id="rId23" Type="http://schemas.openxmlformats.org/officeDocument/2006/relationships/image" Target="../media/image152.jpeg"/><Relationship Id="rId28" Type="http://schemas.openxmlformats.org/officeDocument/2006/relationships/image" Target="../media/image156.png"/><Relationship Id="rId36" Type="http://schemas.openxmlformats.org/officeDocument/2006/relationships/image" Target="../media/image164.jpeg"/><Relationship Id="rId10" Type="http://schemas.openxmlformats.org/officeDocument/2006/relationships/image" Target="../media/image139.jpeg"/><Relationship Id="rId19" Type="http://schemas.openxmlformats.org/officeDocument/2006/relationships/image" Target="../media/image148.png"/><Relationship Id="rId31" Type="http://schemas.openxmlformats.org/officeDocument/2006/relationships/image" Target="../media/image159.png"/><Relationship Id="rId44" Type="http://schemas.openxmlformats.org/officeDocument/2006/relationships/image" Target="../media/image172.png"/><Relationship Id="rId4" Type="http://schemas.microsoft.com/office/2007/relationships/hdphoto" Target="../media/hdphoto1.wdp"/><Relationship Id="rId9" Type="http://schemas.openxmlformats.org/officeDocument/2006/relationships/image" Target="../media/image138.png"/><Relationship Id="rId14" Type="http://schemas.openxmlformats.org/officeDocument/2006/relationships/image" Target="../media/image143.png"/><Relationship Id="rId22" Type="http://schemas.openxmlformats.org/officeDocument/2006/relationships/image" Target="../media/image151.png"/><Relationship Id="rId27" Type="http://schemas.openxmlformats.org/officeDocument/2006/relationships/image" Target="../media/image155.png"/><Relationship Id="rId30" Type="http://schemas.openxmlformats.org/officeDocument/2006/relationships/image" Target="../media/image158.png"/><Relationship Id="rId35" Type="http://schemas.openxmlformats.org/officeDocument/2006/relationships/image" Target="../media/image163.png"/><Relationship Id="rId43" Type="http://schemas.openxmlformats.org/officeDocument/2006/relationships/image" Target="../media/image171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9.png"/><Relationship Id="rId18" Type="http://schemas.openxmlformats.org/officeDocument/2006/relationships/image" Target="../media/image184.png"/><Relationship Id="rId26" Type="http://schemas.openxmlformats.org/officeDocument/2006/relationships/image" Target="../media/image192.png"/><Relationship Id="rId39" Type="http://schemas.openxmlformats.org/officeDocument/2006/relationships/image" Target="../media/image204.png"/><Relationship Id="rId3" Type="http://schemas.openxmlformats.org/officeDocument/2006/relationships/image" Target="../media/image12.png"/><Relationship Id="rId21" Type="http://schemas.openxmlformats.org/officeDocument/2006/relationships/image" Target="../media/image187.png"/><Relationship Id="rId34" Type="http://schemas.openxmlformats.org/officeDocument/2006/relationships/image" Target="../media/image199.png"/><Relationship Id="rId42" Type="http://schemas.openxmlformats.org/officeDocument/2006/relationships/image" Target="../media/image207.png"/><Relationship Id="rId47" Type="http://schemas.openxmlformats.org/officeDocument/2006/relationships/image" Target="../media/image212.png"/><Relationship Id="rId50" Type="http://schemas.openxmlformats.org/officeDocument/2006/relationships/image" Target="../media/image214.png"/><Relationship Id="rId7" Type="http://schemas.openxmlformats.org/officeDocument/2006/relationships/image" Target="../media/image6.png"/><Relationship Id="rId12" Type="http://schemas.openxmlformats.org/officeDocument/2006/relationships/image" Target="../media/image178.png"/><Relationship Id="rId17" Type="http://schemas.openxmlformats.org/officeDocument/2006/relationships/image" Target="../media/image183.png"/><Relationship Id="rId25" Type="http://schemas.openxmlformats.org/officeDocument/2006/relationships/image" Target="../media/image191.png"/><Relationship Id="rId33" Type="http://schemas.openxmlformats.org/officeDocument/2006/relationships/image" Target="../media/image198.png"/><Relationship Id="rId38" Type="http://schemas.openxmlformats.org/officeDocument/2006/relationships/image" Target="../media/image203.png"/><Relationship Id="rId46" Type="http://schemas.openxmlformats.org/officeDocument/2006/relationships/image" Target="../media/image211.png"/><Relationship Id="rId2" Type="http://schemas.openxmlformats.org/officeDocument/2006/relationships/image" Target="../media/image174.png"/><Relationship Id="rId16" Type="http://schemas.openxmlformats.org/officeDocument/2006/relationships/image" Target="../media/image182.png"/><Relationship Id="rId20" Type="http://schemas.openxmlformats.org/officeDocument/2006/relationships/image" Target="../media/image186.png"/><Relationship Id="rId29" Type="http://schemas.openxmlformats.org/officeDocument/2006/relationships/image" Target="../media/image195.png"/><Relationship Id="rId41" Type="http://schemas.openxmlformats.org/officeDocument/2006/relationships/image" Target="../media/image20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177.png"/><Relationship Id="rId24" Type="http://schemas.openxmlformats.org/officeDocument/2006/relationships/image" Target="../media/image190.png"/><Relationship Id="rId32" Type="http://schemas.openxmlformats.org/officeDocument/2006/relationships/image" Target="../media/image1940.png"/><Relationship Id="rId37" Type="http://schemas.openxmlformats.org/officeDocument/2006/relationships/image" Target="../media/image202.png"/><Relationship Id="rId40" Type="http://schemas.openxmlformats.org/officeDocument/2006/relationships/image" Target="../media/image205.png"/><Relationship Id="rId45" Type="http://schemas.openxmlformats.org/officeDocument/2006/relationships/image" Target="../media/image210.png"/><Relationship Id="rId5" Type="http://schemas.openxmlformats.org/officeDocument/2006/relationships/image" Target="../media/image19.png"/><Relationship Id="rId15" Type="http://schemas.openxmlformats.org/officeDocument/2006/relationships/image" Target="../media/image181.png"/><Relationship Id="rId23" Type="http://schemas.openxmlformats.org/officeDocument/2006/relationships/image" Target="../media/image189.png"/><Relationship Id="rId28" Type="http://schemas.openxmlformats.org/officeDocument/2006/relationships/image" Target="../media/image194.png"/><Relationship Id="rId36" Type="http://schemas.openxmlformats.org/officeDocument/2006/relationships/image" Target="../media/image201.png"/><Relationship Id="rId49" Type="http://schemas.openxmlformats.org/officeDocument/2006/relationships/image" Target="../media/image2110.png"/><Relationship Id="rId10" Type="http://schemas.openxmlformats.org/officeDocument/2006/relationships/image" Target="../media/image176.png"/><Relationship Id="rId19" Type="http://schemas.openxmlformats.org/officeDocument/2006/relationships/image" Target="../media/image185.png"/><Relationship Id="rId31" Type="http://schemas.openxmlformats.org/officeDocument/2006/relationships/image" Target="../media/image197.png"/><Relationship Id="rId44" Type="http://schemas.openxmlformats.org/officeDocument/2006/relationships/image" Target="../media/image209.png"/><Relationship Id="rId4" Type="http://schemas.microsoft.com/office/2007/relationships/hdphoto" Target="../media/hdphoto1.wdp"/><Relationship Id="rId9" Type="http://schemas.openxmlformats.org/officeDocument/2006/relationships/image" Target="../media/image175.png"/><Relationship Id="rId14" Type="http://schemas.openxmlformats.org/officeDocument/2006/relationships/image" Target="../media/image180.png"/><Relationship Id="rId22" Type="http://schemas.openxmlformats.org/officeDocument/2006/relationships/image" Target="../media/image188.png"/><Relationship Id="rId27" Type="http://schemas.openxmlformats.org/officeDocument/2006/relationships/image" Target="../media/image193.png"/><Relationship Id="rId30" Type="http://schemas.openxmlformats.org/officeDocument/2006/relationships/image" Target="../media/image196.png"/><Relationship Id="rId35" Type="http://schemas.openxmlformats.org/officeDocument/2006/relationships/image" Target="../media/image200.png"/><Relationship Id="rId43" Type="http://schemas.openxmlformats.org/officeDocument/2006/relationships/image" Target="../media/image208.png"/><Relationship Id="rId48" Type="http://schemas.openxmlformats.org/officeDocument/2006/relationships/image" Target="../media/image213.png"/><Relationship Id="rId8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6.png"/><Relationship Id="rId13" Type="http://schemas.openxmlformats.org/officeDocument/2006/relationships/image" Target="../media/image221.png"/><Relationship Id="rId18" Type="http://schemas.openxmlformats.org/officeDocument/2006/relationships/image" Target="../media/image226.png"/><Relationship Id="rId26" Type="http://schemas.openxmlformats.org/officeDocument/2006/relationships/image" Target="../media/image234.png"/><Relationship Id="rId39" Type="http://schemas.openxmlformats.org/officeDocument/2006/relationships/image" Target="../media/image247.png"/><Relationship Id="rId3" Type="http://schemas.openxmlformats.org/officeDocument/2006/relationships/image" Target="../media/image12.png"/><Relationship Id="rId21" Type="http://schemas.openxmlformats.org/officeDocument/2006/relationships/image" Target="../media/image229.png"/><Relationship Id="rId34" Type="http://schemas.openxmlformats.org/officeDocument/2006/relationships/image" Target="../media/image242.png"/><Relationship Id="rId42" Type="http://schemas.openxmlformats.org/officeDocument/2006/relationships/image" Target="../media/image250.png"/><Relationship Id="rId7" Type="http://schemas.openxmlformats.org/officeDocument/2006/relationships/image" Target="../media/image6.png"/><Relationship Id="rId12" Type="http://schemas.openxmlformats.org/officeDocument/2006/relationships/image" Target="../media/image220.png"/><Relationship Id="rId17" Type="http://schemas.openxmlformats.org/officeDocument/2006/relationships/image" Target="../media/image225.png"/><Relationship Id="rId25" Type="http://schemas.openxmlformats.org/officeDocument/2006/relationships/image" Target="../media/image233.png"/><Relationship Id="rId33" Type="http://schemas.openxmlformats.org/officeDocument/2006/relationships/image" Target="../media/image241.png"/><Relationship Id="rId38" Type="http://schemas.openxmlformats.org/officeDocument/2006/relationships/image" Target="../media/image246.png"/><Relationship Id="rId2" Type="http://schemas.openxmlformats.org/officeDocument/2006/relationships/image" Target="../media/image174.png"/><Relationship Id="rId16" Type="http://schemas.openxmlformats.org/officeDocument/2006/relationships/image" Target="../media/image224.png"/><Relationship Id="rId20" Type="http://schemas.openxmlformats.org/officeDocument/2006/relationships/image" Target="../media/image228.png"/><Relationship Id="rId29" Type="http://schemas.openxmlformats.org/officeDocument/2006/relationships/image" Target="../media/image237.png"/><Relationship Id="rId41" Type="http://schemas.openxmlformats.org/officeDocument/2006/relationships/image" Target="../media/image2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219.png"/><Relationship Id="rId24" Type="http://schemas.openxmlformats.org/officeDocument/2006/relationships/image" Target="../media/image232.png"/><Relationship Id="rId32" Type="http://schemas.openxmlformats.org/officeDocument/2006/relationships/image" Target="../media/image240.png"/><Relationship Id="rId37" Type="http://schemas.openxmlformats.org/officeDocument/2006/relationships/image" Target="../media/image245.png"/><Relationship Id="rId40" Type="http://schemas.openxmlformats.org/officeDocument/2006/relationships/image" Target="../media/image248.png"/><Relationship Id="rId5" Type="http://schemas.openxmlformats.org/officeDocument/2006/relationships/image" Target="../media/image215.png"/><Relationship Id="rId15" Type="http://schemas.openxmlformats.org/officeDocument/2006/relationships/image" Target="../media/image223.png"/><Relationship Id="rId23" Type="http://schemas.openxmlformats.org/officeDocument/2006/relationships/image" Target="../media/image231.png"/><Relationship Id="rId28" Type="http://schemas.openxmlformats.org/officeDocument/2006/relationships/image" Target="../media/image236.png"/><Relationship Id="rId36" Type="http://schemas.openxmlformats.org/officeDocument/2006/relationships/image" Target="../media/image244.png"/><Relationship Id="rId10" Type="http://schemas.openxmlformats.org/officeDocument/2006/relationships/image" Target="../media/image218.png"/><Relationship Id="rId19" Type="http://schemas.openxmlformats.org/officeDocument/2006/relationships/image" Target="../media/image227.jpeg"/><Relationship Id="rId31" Type="http://schemas.openxmlformats.org/officeDocument/2006/relationships/image" Target="../media/image239.png"/><Relationship Id="rId4" Type="http://schemas.microsoft.com/office/2007/relationships/hdphoto" Target="../media/hdphoto1.wdp"/><Relationship Id="rId9" Type="http://schemas.openxmlformats.org/officeDocument/2006/relationships/image" Target="../media/image217.png"/><Relationship Id="rId14" Type="http://schemas.openxmlformats.org/officeDocument/2006/relationships/image" Target="../media/image222.png"/><Relationship Id="rId22" Type="http://schemas.openxmlformats.org/officeDocument/2006/relationships/image" Target="../media/image230.png"/><Relationship Id="rId27" Type="http://schemas.openxmlformats.org/officeDocument/2006/relationships/image" Target="../media/image235.png"/><Relationship Id="rId30" Type="http://schemas.openxmlformats.org/officeDocument/2006/relationships/image" Target="../media/image238.png"/><Relationship Id="rId35" Type="http://schemas.openxmlformats.org/officeDocument/2006/relationships/image" Target="../media/image243.png"/><Relationship Id="rId43" Type="http://schemas.openxmlformats.org/officeDocument/2006/relationships/image" Target="../media/image25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3.png"/><Relationship Id="rId13" Type="http://schemas.openxmlformats.org/officeDocument/2006/relationships/image" Target="../media/image258.png"/><Relationship Id="rId18" Type="http://schemas.openxmlformats.org/officeDocument/2006/relationships/image" Target="../media/image263.jpeg"/><Relationship Id="rId26" Type="http://schemas.openxmlformats.org/officeDocument/2006/relationships/image" Target="../media/image271.png"/><Relationship Id="rId3" Type="http://schemas.openxmlformats.org/officeDocument/2006/relationships/image" Target="../media/image12.png"/><Relationship Id="rId21" Type="http://schemas.openxmlformats.org/officeDocument/2006/relationships/image" Target="../media/image266.png"/><Relationship Id="rId34" Type="http://schemas.openxmlformats.org/officeDocument/2006/relationships/image" Target="../media/image279.png"/><Relationship Id="rId7" Type="http://schemas.openxmlformats.org/officeDocument/2006/relationships/image" Target="../media/image252.png"/><Relationship Id="rId12" Type="http://schemas.openxmlformats.org/officeDocument/2006/relationships/image" Target="../media/image257.png"/><Relationship Id="rId17" Type="http://schemas.openxmlformats.org/officeDocument/2006/relationships/image" Target="../media/image262.jpeg"/><Relationship Id="rId25" Type="http://schemas.openxmlformats.org/officeDocument/2006/relationships/image" Target="../media/image270.png"/><Relationship Id="rId33" Type="http://schemas.openxmlformats.org/officeDocument/2006/relationships/image" Target="../media/image278.png"/><Relationship Id="rId2" Type="http://schemas.openxmlformats.org/officeDocument/2006/relationships/image" Target="../media/image174.png"/><Relationship Id="rId16" Type="http://schemas.openxmlformats.org/officeDocument/2006/relationships/image" Target="../media/image261.png"/><Relationship Id="rId20" Type="http://schemas.openxmlformats.org/officeDocument/2006/relationships/image" Target="../media/image265.png"/><Relationship Id="rId29" Type="http://schemas.openxmlformats.org/officeDocument/2006/relationships/image" Target="../media/image27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11" Type="http://schemas.openxmlformats.org/officeDocument/2006/relationships/image" Target="../media/image256.jpeg"/><Relationship Id="rId24" Type="http://schemas.openxmlformats.org/officeDocument/2006/relationships/image" Target="../media/image269.png"/><Relationship Id="rId32" Type="http://schemas.openxmlformats.org/officeDocument/2006/relationships/image" Target="../media/image277.png"/><Relationship Id="rId37" Type="http://schemas.openxmlformats.org/officeDocument/2006/relationships/image" Target="../media/image282.png"/><Relationship Id="rId5" Type="http://schemas.openxmlformats.org/officeDocument/2006/relationships/image" Target="../media/image6.png"/><Relationship Id="rId15" Type="http://schemas.openxmlformats.org/officeDocument/2006/relationships/image" Target="../media/image260.png"/><Relationship Id="rId23" Type="http://schemas.openxmlformats.org/officeDocument/2006/relationships/image" Target="../media/image268.jpeg"/><Relationship Id="rId28" Type="http://schemas.openxmlformats.org/officeDocument/2006/relationships/image" Target="../media/image273.png"/><Relationship Id="rId36" Type="http://schemas.openxmlformats.org/officeDocument/2006/relationships/image" Target="../media/image281.png"/><Relationship Id="rId10" Type="http://schemas.openxmlformats.org/officeDocument/2006/relationships/image" Target="../media/image255.jpeg"/><Relationship Id="rId19" Type="http://schemas.openxmlformats.org/officeDocument/2006/relationships/image" Target="../media/image264.jpeg"/><Relationship Id="rId31" Type="http://schemas.openxmlformats.org/officeDocument/2006/relationships/image" Target="../media/image276.png"/><Relationship Id="rId4" Type="http://schemas.microsoft.com/office/2007/relationships/hdphoto" Target="../media/hdphoto1.wdp"/><Relationship Id="rId9" Type="http://schemas.openxmlformats.org/officeDocument/2006/relationships/image" Target="../media/image254.jpeg"/><Relationship Id="rId14" Type="http://schemas.openxmlformats.org/officeDocument/2006/relationships/image" Target="../media/image259.png"/><Relationship Id="rId22" Type="http://schemas.openxmlformats.org/officeDocument/2006/relationships/image" Target="../media/image267.png"/><Relationship Id="rId27" Type="http://schemas.openxmlformats.org/officeDocument/2006/relationships/image" Target="../media/image272.jpeg"/><Relationship Id="rId30" Type="http://schemas.openxmlformats.org/officeDocument/2006/relationships/image" Target="../media/image275.png"/><Relationship Id="rId35" Type="http://schemas.openxmlformats.org/officeDocument/2006/relationships/image" Target="../media/image28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286.png"/><Relationship Id="rId18" Type="http://schemas.openxmlformats.org/officeDocument/2006/relationships/image" Target="../media/image291.png"/><Relationship Id="rId26" Type="http://schemas.openxmlformats.org/officeDocument/2006/relationships/image" Target="../media/image299.png"/><Relationship Id="rId3" Type="http://schemas.openxmlformats.org/officeDocument/2006/relationships/image" Target="../media/image12.png"/><Relationship Id="rId21" Type="http://schemas.openxmlformats.org/officeDocument/2006/relationships/image" Target="../media/image294.png"/><Relationship Id="rId34" Type="http://schemas.openxmlformats.org/officeDocument/2006/relationships/image" Target="../media/image307.png"/><Relationship Id="rId7" Type="http://schemas.openxmlformats.org/officeDocument/2006/relationships/image" Target="../media/image6.png"/><Relationship Id="rId12" Type="http://schemas.openxmlformats.org/officeDocument/2006/relationships/image" Target="../media/image285.png"/><Relationship Id="rId17" Type="http://schemas.openxmlformats.org/officeDocument/2006/relationships/image" Target="../media/image290.png"/><Relationship Id="rId25" Type="http://schemas.openxmlformats.org/officeDocument/2006/relationships/image" Target="../media/image298.png"/><Relationship Id="rId33" Type="http://schemas.openxmlformats.org/officeDocument/2006/relationships/image" Target="../media/image306.jpeg"/><Relationship Id="rId2" Type="http://schemas.openxmlformats.org/officeDocument/2006/relationships/image" Target="../media/image174.png"/><Relationship Id="rId16" Type="http://schemas.openxmlformats.org/officeDocument/2006/relationships/image" Target="../media/image289.png"/><Relationship Id="rId20" Type="http://schemas.openxmlformats.org/officeDocument/2006/relationships/image" Target="../media/image293.png"/><Relationship Id="rId29" Type="http://schemas.openxmlformats.org/officeDocument/2006/relationships/image" Target="../media/image30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284.png"/><Relationship Id="rId24" Type="http://schemas.openxmlformats.org/officeDocument/2006/relationships/image" Target="../media/image297.png"/><Relationship Id="rId32" Type="http://schemas.openxmlformats.org/officeDocument/2006/relationships/image" Target="../media/image305.png"/><Relationship Id="rId37" Type="http://schemas.openxmlformats.org/officeDocument/2006/relationships/image" Target="../media/image310.png"/><Relationship Id="rId5" Type="http://schemas.openxmlformats.org/officeDocument/2006/relationships/image" Target="../media/image19.png"/><Relationship Id="rId15" Type="http://schemas.openxmlformats.org/officeDocument/2006/relationships/image" Target="../media/image288.png"/><Relationship Id="rId23" Type="http://schemas.openxmlformats.org/officeDocument/2006/relationships/image" Target="../media/image296.png"/><Relationship Id="rId28" Type="http://schemas.openxmlformats.org/officeDocument/2006/relationships/image" Target="../media/image301.png"/><Relationship Id="rId36" Type="http://schemas.openxmlformats.org/officeDocument/2006/relationships/image" Target="../media/image309.png"/><Relationship Id="rId10" Type="http://schemas.microsoft.com/office/2007/relationships/hdphoto" Target="../media/hdphoto2.wdp"/><Relationship Id="rId19" Type="http://schemas.openxmlformats.org/officeDocument/2006/relationships/image" Target="../media/image292.png"/><Relationship Id="rId31" Type="http://schemas.openxmlformats.org/officeDocument/2006/relationships/image" Target="../media/image304.png"/><Relationship Id="rId4" Type="http://schemas.microsoft.com/office/2007/relationships/hdphoto" Target="../media/hdphoto1.wdp"/><Relationship Id="rId9" Type="http://schemas.openxmlformats.org/officeDocument/2006/relationships/image" Target="../media/image283.png"/><Relationship Id="rId14" Type="http://schemas.openxmlformats.org/officeDocument/2006/relationships/image" Target="../media/image287.png"/><Relationship Id="rId22" Type="http://schemas.openxmlformats.org/officeDocument/2006/relationships/image" Target="../media/image295.png"/><Relationship Id="rId27" Type="http://schemas.openxmlformats.org/officeDocument/2006/relationships/image" Target="../media/image300.png"/><Relationship Id="rId30" Type="http://schemas.openxmlformats.org/officeDocument/2006/relationships/image" Target="../media/image303.png"/><Relationship Id="rId35" Type="http://schemas.openxmlformats.org/officeDocument/2006/relationships/image" Target="../media/image30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2.png"/><Relationship Id="rId13" Type="http://schemas.openxmlformats.org/officeDocument/2006/relationships/image" Target="../media/image317.png"/><Relationship Id="rId18" Type="http://schemas.openxmlformats.org/officeDocument/2006/relationships/image" Target="../media/image322.png"/><Relationship Id="rId26" Type="http://schemas.openxmlformats.org/officeDocument/2006/relationships/image" Target="../media/image330.png"/><Relationship Id="rId3" Type="http://schemas.openxmlformats.org/officeDocument/2006/relationships/image" Target="../media/image12.png"/><Relationship Id="rId21" Type="http://schemas.openxmlformats.org/officeDocument/2006/relationships/image" Target="../media/image325.png"/><Relationship Id="rId7" Type="http://schemas.openxmlformats.org/officeDocument/2006/relationships/image" Target="../media/image311.png"/><Relationship Id="rId12" Type="http://schemas.openxmlformats.org/officeDocument/2006/relationships/image" Target="../media/image316.png"/><Relationship Id="rId17" Type="http://schemas.openxmlformats.org/officeDocument/2006/relationships/image" Target="../media/image321.png"/><Relationship Id="rId25" Type="http://schemas.openxmlformats.org/officeDocument/2006/relationships/image" Target="../media/image329.png"/><Relationship Id="rId2" Type="http://schemas.openxmlformats.org/officeDocument/2006/relationships/image" Target="../media/image174.png"/><Relationship Id="rId16" Type="http://schemas.openxmlformats.org/officeDocument/2006/relationships/image" Target="../media/image320.png"/><Relationship Id="rId20" Type="http://schemas.openxmlformats.org/officeDocument/2006/relationships/image" Target="../media/image324.png"/><Relationship Id="rId29" Type="http://schemas.openxmlformats.org/officeDocument/2006/relationships/image" Target="../media/image3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315.png"/><Relationship Id="rId24" Type="http://schemas.openxmlformats.org/officeDocument/2006/relationships/image" Target="../media/image328.png"/><Relationship Id="rId5" Type="http://schemas.openxmlformats.org/officeDocument/2006/relationships/image" Target="../media/image41.png"/><Relationship Id="rId15" Type="http://schemas.openxmlformats.org/officeDocument/2006/relationships/image" Target="../media/image319.png"/><Relationship Id="rId23" Type="http://schemas.openxmlformats.org/officeDocument/2006/relationships/image" Target="../media/image327.png"/><Relationship Id="rId28" Type="http://schemas.openxmlformats.org/officeDocument/2006/relationships/image" Target="../media/image332.jpeg"/><Relationship Id="rId10" Type="http://schemas.openxmlformats.org/officeDocument/2006/relationships/image" Target="../media/image314.png"/><Relationship Id="rId19" Type="http://schemas.openxmlformats.org/officeDocument/2006/relationships/image" Target="../media/image323.png"/><Relationship Id="rId31" Type="http://schemas.openxmlformats.org/officeDocument/2006/relationships/image" Target="../media/image335.png"/><Relationship Id="rId4" Type="http://schemas.microsoft.com/office/2007/relationships/hdphoto" Target="../media/hdphoto1.wdp"/><Relationship Id="rId9" Type="http://schemas.openxmlformats.org/officeDocument/2006/relationships/image" Target="../media/image313.png"/><Relationship Id="rId14" Type="http://schemas.openxmlformats.org/officeDocument/2006/relationships/image" Target="../media/image318.png"/><Relationship Id="rId22" Type="http://schemas.openxmlformats.org/officeDocument/2006/relationships/image" Target="../media/image326.jpeg"/><Relationship Id="rId27" Type="http://schemas.openxmlformats.org/officeDocument/2006/relationships/image" Target="../media/image331.png"/><Relationship Id="rId30" Type="http://schemas.openxmlformats.org/officeDocument/2006/relationships/image" Target="../media/image33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6.png"/><Relationship Id="rId13" Type="http://schemas.openxmlformats.org/officeDocument/2006/relationships/image" Target="../media/image341.png"/><Relationship Id="rId18" Type="http://schemas.openxmlformats.org/officeDocument/2006/relationships/image" Target="../media/image346.png"/><Relationship Id="rId26" Type="http://schemas.openxmlformats.org/officeDocument/2006/relationships/image" Target="../media/image353.png"/><Relationship Id="rId3" Type="http://schemas.openxmlformats.org/officeDocument/2006/relationships/image" Target="../media/image19.png"/><Relationship Id="rId21" Type="http://schemas.openxmlformats.org/officeDocument/2006/relationships/image" Target="../media/image349.png"/><Relationship Id="rId7" Type="http://schemas.openxmlformats.org/officeDocument/2006/relationships/image" Target="../media/image42.png"/><Relationship Id="rId12" Type="http://schemas.openxmlformats.org/officeDocument/2006/relationships/image" Target="../media/image340.png"/><Relationship Id="rId17" Type="http://schemas.openxmlformats.org/officeDocument/2006/relationships/image" Target="../media/image345.jpeg"/><Relationship Id="rId25" Type="http://schemas.openxmlformats.org/officeDocument/2006/relationships/image" Target="../media/image311.png"/><Relationship Id="rId2" Type="http://schemas.openxmlformats.org/officeDocument/2006/relationships/image" Target="../media/image174.png"/><Relationship Id="rId16" Type="http://schemas.openxmlformats.org/officeDocument/2006/relationships/image" Target="../media/image344.png"/><Relationship Id="rId20" Type="http://schemas.openxmlformats.org/officeDocument/2006/relationships/image" Target="../media/image3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339.png"/><Relationship Id="rId24" Type="http://schemas.openxmlformats.org/officeDocument/2006/relationships/image" Target="../media/image352.gif"/><Relationship Id="rId5" Type="http://schemas.openxmlformats.org/officeDocument/2006/relationships/image" Target="../media/image12.png"/><Relationship Id="rId15" Type="http://schemas.openxmlformats.org/officeDocument/2006/relationships/image" Target="../media/image343.png"/><Relationship Id="rId23" Type="http://schemas.openxmlformats.org/officeDocument/2006/relationships/image" Target="../media/image351.png"/><Relationship Id="rId28" Type="http://schemas.openxmlformats.org/officeDocument/2006/relationships/image" Target="../media/image355.gif"/><Relationship Id="rId10" Type="http://schemas.openxmlformats.org/officeDocument/2006/relationships/image" Target="../media/image338.png"/><Relationship Id="rId19" Type="http://schemas.openxmlformats.org/officeDocument/2006/relationships/image" Target="../media/image347.png"/><Relationship Id="rId4" Type="http://schemas.microsoft.com/office/2007/relationships/hdphoto" Target="../media/hdphoto1.wdp"/><Relationship Id="rId9" Type="http://schemas.openxmlformats.org/officeDocument/2006/relationships/image" Target="../media/image337.png"/><Relationship Id="rId14" Type="http://schemas.openxmlformats.org/officeDocument/2006/relationships/image" Target="../media/image342.png"/><Relationship Id="rId22" Type="http://schemas.openxmlformats.org/officeDocument/2006/relationships/image" Target="../media/image350.jpeg"/><Relationship Id="rId27" Type="http://schemas.openxmlformats.org/officeDocument/2006/relationships/image" Target="../media/image35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6.png"/><Relationship Id="rId13" Type="http://schemas.openxmlformats.org/officeDocument/2006/relationships/image" Target="../media/image361.png"/><Relationship Id="rId18" Type="http://schemas.openxmlformats.org/officeDocument/2006/relationships/image" Target="../media/image366.png"/><Relationship Id="rId26" Type="http://schemas.openxmlformats.org/officeDocument/2006/relationships/image" Target="../media/image374.png"/><Relationship Id="rId3" Type="http://schemas.openxmlformats.org/officeDocument/2006/relationships/image" Target="../media/image12.png"/><Relationship Id="rId21" Type="http://schemas.openxmlformats.org/officeDocument/2006/relationships/image" Target="../media/image369.png"/><Relationship Id="rId34" Type="http://schemas.openxmlformats.org/officeDocument/2006/relationships/image" Target="../media/image382.jpeg"/><Relationship Id="rId7" Type="http://schemas.openxmlformats.org/officeDocument/2006/relationships/image" Target="../media/image42.png"/><Relationship Id="rId12" Type="http://schemas.openxmlformats.org/officeDocument/2006/relationships/image" Target="../media/image360.png"/><Relationship Id="rId17" Type="http://schemas.openxmlformats.org/officeDocument/2006/relationships/image" Target="../media/image365.png"/><Relationship Id="rId25" Type="http://schemas.openxmlformats.org/officeDocument/2006/relationships/image" Target="../media/image373.png"/><Relationship Id="rId33" Type="http://schemas.openxmlformats.org/officeDocument/2006/relationships/image" Target="../media/image381.png"/><Relationship Id="rId2" Type="http://schemas.openxmlformats.org/officeDocument/2006/relationships/image" Target="../media/image174.png"/><Relationship Id="rId16" Type="http://schemas.openxmlformats.org/officeDocument/2006/relationships/image" Target="../media/image364.png"/><Relationship Id="rId20" Type="http://schemas.openxmlformats.org/officeDocument/2006/relationships/image" Target="../media/image368.jpeg"/><Relationship Id="rId29" Type="http://schemas.openxmlformats.org/officeDocument/2006/relationships/image" Target="../media/image37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359.png"/><Relationship Id="rId24" Type="http://schemas.openxmlformats.org/officeDocument/2006/relationships/image" Target="../media/image372.png"/><Relationship Id="rId32" Type="http://schemas.openxmlformats.org/officeDocument/2006/relationships/image" Target="../media/image380.png"/><Relationship Id="rId5" Type="http://schemas.openxmlformats.org/officeDocument/2006/relationships/image" Target="../media/image41.png"/><Relationship Id="rId15" Type="http://schemas.openxmlformats.org/officeDocument/2006/relationships/image" Target="../media/image363.png"/><Relationship Id="rId23" Type="http://schemas.openxmlformats.org/officeDocument/2006/relationships/image" Target="../media/image371.png"/><Relationship Id="rId28" Type="http://schemas.openxmlformats.org/officeDocument/2006/relationships/image" Target="../media/image376.png"/><Relationship Id="rId10" Type="http://schemas.openxmlformats.org/officeDocument/2006/relationships/image" Target="../media/image358.png"/><Relationship Id="rId19" Type="http://schemas.openxmlformats.org/officeDocument/2006/relationships/image" Target="../media/image367.png"/><Relationship Id="rId31" Type="http://schemas.openxmlformats.org/officeDocument/2006/relationships/image" Target="../media/image379.png"/><Relationship Id="rId4" Type="http://schemas.microsoft.com/office/2007/relationships/hdphoto" Target="../media/hdphoto1.wdp"/><Relationship Id="rId9" Type="http://schemas.openxmlformats.org/officeDocument/2006/relationships/image" Target="../media/image357.png"/><Relationship Id="rId14" Type="http://schemas.openxmlformats.org/officeDocument/2006/relationships/image" Target="../media/image362.png"/><Relationship Id="rId22" Type="http://schemas.openxmlformats.org/officeDocument/2006/relationships/image" Target="../media/image370.jpeg"/><Relationship Id="rId27" Type="http://schemas.openxmlformats.org/officeDocument/2006/relationships/image" Target="../media/image375.png"/><Relationship Id="rId30" Type="http://schemas.openxmlformats.org/officeDocument/2006/relationships/image" Target="../media/image37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3.png"/><Relationship Id="rId13" Type="http://schemas.openxmlformats.org/officeDocument/2006/relationships/image" Target="../media/image388.png"/><Relationship Id="rId18" Type="http://schemas.openxmlformats.org/officeDocument/2006/relationships/image" Target="../media/image393.png"/><Relationship Id="rId26" Type="http://schemas.openxmlformats.org/officeDocument/2006/relationships/image" Target="../media/image401.png"/><Relationship Id="rId3" Type="http://schemas.openxmlformats.org/officeDocument/2006/relationships/image" Target="../media/image12.png"/><Relationship Id="rId21" Type="http://schemas.openxmlformats.org/officeDocument/2006/relationships/image" Target="../media/image396.png"/><Relationship Id="rId7" Type="http://schemas.openxmlformats.org/officeDocument/2006/relationships/image" Target="../media/image42.png"/><Relationship Id="rId12" Type="http://schemas.openxmlformats.org/officeDocument/2006/relationships/image" Target="../media/image387.png"/><Relationship Id="rId17" Type="http://schemas.openxmlformats.org/officeDocument/2006/relationships/image" Target="../media/image392.png"/><Relationship Id="rId25" Type="http://schemas.openxmlformats.org/officeDocument/2006/relationships/image" Target="../media/image400.png"/><Relationship Id="rId2" Type="http://schemas.openxmlformats.org/officeDocument/2006/relationships/image" Target="../media/image174.png"/><Relationship Id="rId16" Type="http://schemas.openxmlformats.org/officeDocument/2006/relationships/image" Target="../media/image391.png"/><Relationship Id="rId20" Type="http://schemas.openxmlformats.org/officeDocument/2006/relationships/image" Target="../media/image395.png"/><Relationship Id="rId29" Type="http://schemas.openxmlformats.org/officeDocument/2006/relationships/image" Target="../media/image40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386.png"/><Relationship Id="rId24" Type="http://schemas.openxmlformats.org/officeDocument/2006/relationships/image" Target="../media/image399.png"/><Relationship Id="rId5" Type="http://schemas.openxmlformats.org/officeDocument/2006/relationships/image" Target="../media/image41.png"/><Relationship Id="rId15" Type="http://schemas.openxmlformats.org/officeDocument/2006/relationships/image" Target="../media/image390.png"/><Relationship Id="rId23" Type="http://schemas.openxmlformats.org/officeDocument/2006/relationships/image" Target="../media/image398.png"/><Relationship Id="rId28" Type="http://schemas.openxmlformats.org/officeDocument/2006/relationships/image" Target="../media/image403.png"/><Relationship Id="rId10" Type="http://schemas.openxmlformats.org/officeDocument/2006/relationships/image" Target="../media/image385.png"/><Relationship Id="rId19" Type="http://schemas.openxmlformats.org/officeDocument/2006/relationships/image" Target="../media/image394.png"/><Relationship Id="rId31" Type="http://schemas.openxmlformats.org/officeDocument/2006/relationships/image" Target="../media/image406.png"/><Relationship Id="rId4" Type="http://schemas.microsoft.com/office/2007/relationships/hdphoto" Target="../media/hdphoto1.wdp"/><Relationship Id="rId9" Type="http://schemas.openxmlformats.org/officeDocument/2006/relationships/image" Target="../media/image384.png"/><Relationship Id="rId14" Type="http://schemas.openxmlformats.org/officeDocument/2006/relationships/image" Target="../media/image389.png"/><Relationship Id="rId22" Type="http://schemas.openxmlformats.org/officeDocument/2006/relationships/image" Target="../media/image397.png"/><Relationship Id="rId27" Type="http://schemas.openxmlformats.org/officeDocument/2006/relationships/image" Target="../media/image402.png"/><Relationship Id="rId30" Type="http://schemas.openxmlformats.org/officeDocument/2006/relationships/image" Target="../media/image40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7.jpeg"/><Relationship Id="rId13" Type="http://schemas.openxmlformats.org/officeDocument/2006/relationships/image" Target="../media/image412.png"/><Relationship Id="rId18" Type="http://schemas.openxmlformats.org/officeDocument/2006/relationships/image" Target="../media/image417.png"/><Relationship Id="rId26" Type="http://schemas.openxmlformats.org/officeDocument/2006/relationships/image" Target="../media/image425.png"/><Relationship Id="rId3" Type="http://schemas.openxmlformats.org/officeDocument/2006/relationships/image" Target="../media/image12.png"/><Relationship Id="rId21" Type="http://schemas.openxmlformats.org/officeDocument/2006/relationships/image" Target="../media/image420.png"/><Relationship Id="rId7" Type="http://schemas.openxmlformats.org/officeDocument/2006/relationships/image" Target="../media/image42.png"/><Relationship Id="rId12" Type="http://schemas.openxmlformats.org/officeDocument/2006/relationships/image" Target="../media/image411.png"/><Relationship Id="rId17" Type="http://schemas.openxmlformats.org/officeDocument/2006/relationships/image" Target="../media/image416.png"/><Relationship Id="rId25" Type="http://schemas.openxmlformats.org/officeDocument/2006/relationships/image" Target="../media/image424.png"/><Relationship Id="rId2" Type="http://schemas.openxmlformats.org/officeDocument/2006/relationships/image" Target="../media/image174.png"/><Relationship Id="rId16" Type="http://schemas.openxmlformats.org/officeDocument/2006/relationships/image" Target="../media/image415.png"/><Relationship Id="rId20" Type="http://schemas.openxmlformats.org/officeDocument/2006/relationships/image" Target="../media/image419.png"/><Relationship Id="rId29" Type="http://schemas.openxmlformats.org/officeDocument/2006/relationships/image" Target="../media/image4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410.png"/><Relationship Id="rId24" Type="http://schemas.openxmlformats.org/officeDocument/2006/relationships/image" Target="../media/image423.png"/><Relationship Id="rId5" Type="http://schemas.openxmlformats.org/officeDocument/2006/relationships/image" Target="../media/image41.png"/><Relationship Id="rId15" Type="http://schemas.openxmlformats.org/officeDocument/2006/relationships/image" Target="../media/image414.png"/><Relationship Id="rId23" Type="http://schemas.openxmlformats.org/officeDocument/2006/relationships/image" Target="../media/image422.png"/><Relationship Id="rId28" Type="http://schemas.openxmlformats.org/officeDocument/2006/relationships/image" Target="../media/image427.png"/><Relationship Id="rId10" Type="http://schemas.openxmlformats.org/officeDocument/2006/relationships/image" Target="../media/image409.png"/><Relationship Id="rId19" Type="http://schemas.openxmlformats.org/officeDocument/2006/relationships/image" Target="../media/image418.png"/><Relationship Id="rId4" Type="http://schemas.microsoft.com/office/2007/relationships/hdphoto" Target="../media/hdphoto1.wdp"/><Relationship Id="rId9" Type="http://schemas.openxmlformats.org/officeDocument/2006/relationships/image" Target="../media/image408.jpeg"/><Relationship Id="rId14" Type="http://schemas.openxmlformats.org/officeDocument/2006/relationships/image" Target="../media/image413.png"/><Relationship Id="rId22" Type="http://schemas.openxmlformats.org/officeDocument/2006/relationships/image" Target="../media/image421.png"/><Relationship Id="rId27" Type="http://schemas.openxmlformats.org/officeDocument/2006/relationships/image" Target="../media/image426.png"/><Relationship Id="rId30" Type="http://schemas.openxmlformats.org/officeDocument/2006/relationships/image" Target="../media/image42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0.png"/><Relationship Id="rId13" Type="http://schemas.openxmlformats.org/officeDocument/2006/relationships/image" Target="../media/image435.png"/><Relationship Id="rId18" Type="http://schemas.openxmlformats.org/officeDocument/2006/relationships/image" Target="../media/image440.png"/><Relationship Id="rId26" Type="http://schemas.openxmlformats.org/officeDocument/2006/relationships/image" Target="../media/image448.png"/><Relationship Id="rId3" Type="http://schemas.openxmlformats.org/officeDocument/2006/relationships/image" Target="../media/image12.png"/><Relationship Id="rId21" Type="http://schemas.openxmlformats.org/officeDocument/2006/relationships/image" Target="../media/image443.png"/><Relationship Id="rId7" Type="http://schemas.openxmlformats.org/officeDocument/2006/relationships/image" Target="../media/image42.png"/><Relationship Id="rId12" Type="http://schemas.openxmlformats.org/officeDocument/2006/relationships/image" Target="../media/image434.png"/><Relationship Id="rId17" Type="http://schemas.openxmlformats.org/officeDocument/2006/relationships/image" Target="../media/image439.png"/><Relationship Id="rId25" Type="http://schemas.openxmlformats.org/officeDocument/2006/relationships/image" Target="../media/image447.png"/><Relationship Id="rId2" Type="http://schemas.openxmlformats.org/officeDocument/2006/relationships/image" Target="../media/image174.png"/><Relationship Id="rId16" Type="http://schemas.openxmlformats.org/officeDocument/2006/relationships/image" Target="../media/image438.png"/><Relationship Id="rId20" Type="http://schemas.openxmlformats.org/officeDocument/2006/relationships/image" Target="../media/image4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433.png"/><Relationship Id="rId24" Type="http://schemas.openxmlformats.org/officeDocument/2006/relationships/image" Target="../media/image446.png"/><Relationship Id="rId5" Type="http://schemas.openxmlformats.org/officeDocument/2006/relationships/image" Target="../media/image41.png"/><Relationship Id="rId15" Type="http://schemas.openxmlformats.org/officeDocument/2006/relationships/image" Target="../media/image437.png"/><Relationship Id="rId23" Type="http://schemas.openxmlformats.org/officeDocument/2006/relationships/image" Target="../media/image445.png"/><Relationship Id="rId10" Type="http://schemas.openxmlformats.org/officeDocument/2006/relationships/image" Target="../media/image432.png"/><Relationship Id="rId19" Type="http://schemas.openxmlformats.org/officeDocument/2006/relationships/image" Target="../media/image441.png"/><Relationship Id="rId4" Type="http://schemas.microsoft.com/office/2007/relationships/hdphoto" Target="../media/hdphoto1.wdp"/><Relationship Id="rId9" Type="http://schemas.openxmlformats.org/officeDocument/2006/relationships/image" Target="../media/image431.png"/><Relationship Id="rId14" Type="http://schemas.openxmlformats.org/officeDocument/2006/relationships/image" Target="../media/image436.png"/><Relationship Id="rId22" Type="http://schemas.openxmlformats.org/officeDocument/2006/relationships/image" Target="../media/image444.png"/><Relationship Id="rId27" Type="http://schemas.openxmlformats.org/officeDocument/2006/relationships/image" Target="../media/image44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0.png"/><Relationship Id="rId13" Type="http://schemas.openxmlformats.org/officeDocument/2006/relationships/image" Target="../media/image455.png"/><Relationship Id="rId18" Type="http://schemas.openxmlformats.org/officeDocument/2006/relationships/image" Target="../media/image460.png"/><Relationship Id="rId26" Type="http://schemas.openxmlformats.org/officeDocument/2006/relationships/image" Target="../media/image468.png"/><Relationship Id="rId3" Type="http://schemas.openxmlformats.org/officeDocument/2006/relationships/image" Target="../media/image12.png"/><Relationship Id="rId21" Type="http://schemas.openxmlformats.org/officeDocument/2006/relationships/image" Target="../media/image463.png"/><Relationship Id="rId34" Type="http://schemas.openxmlformats.org/officeDocument/2006/relationships/image" Target="../media/image476.png"/><Relationship Id="rId7" Type="http://schemas.openxmlformats.org/officeDocument/2006/relationships/image" Target="../media/image42.png"/><Relationship Id="rId12" Type="http://schemas.openxmlformats.org/officeDocument/2006/relationships/image" Target="../media/image454.png"/><Relationship Id="rId17" Type="http://schemas.openxmlformats.org/officeDocument/2006/relationships/image" Target="../media/image459.png"/><Relationship Id="rId25" Type="http://schemas.openxmlformats.org/officeDocument/2006/relationships/image" Target="../media/image467.png"/><Relationship Id="rId33" Type="http://schemas.openxmlformats.org/officeDocument/2006/relationships/image" Target="../media/image475.png"/><Relationship Id="rId2" Type="http://schemas.openxmlformats.org/officeDocument/2006/relationships/image" Target="../media/image174.png"/><Relationship Id="rId16" Type="http://schemas.openxmlformats.org/officeDocument/2006/relationships/image" Target="../media/image458.png"/><Relationship Id="rId20" Type="http://schemas.openxmlformats.org/officeDocument/2006/relationships/image" Target="../media/image462.png"/><Relationship Id="rId29" Type="http://schemas.openxmlformats.org/officeDocument/2006/relationships/image" Target="../media/image47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453.png"/><Relationship Id="rId24" Type="http://schemas.openxmlformats.org/officeDocument/2006/relationships/image" Target="../media/image466.png"/><Relationship Id="rId32" Type="http://schemas.openxmlformats.org/officeDocument/2006/relationships/image" Target="../media/image474.png"/><Relationship Id="rId37" Type="http://schemas.openxmlformats.org/officeDocument/2006/relationships/image" Target="../media/image479.png"/><Relationship Id="rId5" Type="http://schemas.openxmlformats.org/officeDocument/2006/relationships/image" Target="../media/image41.png"/><Relationship Id="rId15" Type="http://schemas.openxmlformats.org/officeDocument/2006/relationships/image" Target="../media/image457.jpeg"/><Relationship Id="rId23" Type="http://schemas.openxmlformats.org/officeDocument/2006/relationships/image" Target="../media/image465.png"/><Relationship Id="rId28" Type="http://schemas.openxmlformats.org/officeDocument/2006/relationships/image" Target="../media/image470.jpeg"/><Relationship Id="rId36" Type="http://schemas.openxmlformats.org/officeDocument/2006/relationships/image" Target="../media/image478.png"/><Relationship Id="rId10" Type="http://schemas.openxmlformats.org/officeDocument/2006/relationships/image" Target="../media/image452.png"/><Relationship Id="rId19" Type="http://schemas.openxmlformats.org/officeDocument/2006/relationships/image" Target="../media/image461.png"/><Relationship Id="rId31" Type="http://schemas.openxmlformats.org/officeDocument/2006/relationships/image" Target="../media/image473.jpeg"/><Relationship Id="rId4" Type="http://schemas.microsoft.com/office/2007/relationships/hdphoto" Target="../media/hdphoto1.wdp"/><Relationship Id="rId9" Type="http://schemas.openxmlformats.org/officeDocument/2006/relationships/image" Target="../media/image451.png"/><Relationship Id="rId14" Type="http://schemas.openxmlformats.org/officeDocument/2006/relationships/image" Target="../media/image456.png"/><Relationship Id="rId22" Type="http://schemas.openxmlformats.org/officeDocument/2006/relationships/image" Target="../media/image464.png"/><Relationship Id="rId27" Type="http://schemas.openxmlformats.org/officeDocument/2006/relationships/image" Target="../media/image469.png"/><Relationship Id="rId30" Type="http://schemas.openxmlformats.org/officeDocument/2006/relationships/image" Target="../media/image472.png"/><Relationship Id="rId35" Type="http://schemas.openxmlformats.org/officeDocument/2006/relationships/image" Target="../media/image4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1" y="0"/>
            <a:ext cx="6858000" cy="9906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608" y="0"/>
            <a:ext cx="5166641" cy="2577801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524" y="8407286"/>
            <a:ext cx="4500000" cy="1292576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2462827" y="785983"/>
            <a:ext cx="502799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dirty="0" smtClean="0">
                <a:latin typeface="Sacramento" panose="02000507000000020000" pitchFamily="2" charset="0"/>
              </a:rPr>
              <a:t>Mes réussites</a:t>
            </a:r>
            <a:endParaRPr lang="fr-FR" sz="6600" dirty="0">
              <a:latin typeface="Sacramento" panose="02000507000000020000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666232" y="9053574"/>
            <a:ext cx="57953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err="1" smtClean="0">
                <a:latin typeface="Digital-7" panose="02000000000000000000" pitchFamily="2" charset="0"/>
              </a:rPr>
              <a:t>CollEge</a:t>
            </a:r>
            <a:r>
              <a:rPr lang="fr-FR" sz="1600" dirty="0" smtClean="0">
                <a:latin typeface="Digital-7" panose="02000000000000000000" pitchFamily="2" charset="0"/>
              </a:rPr>
              <a:t> A. Schweitzer - </a:t>
            </a:r>
            <a:r>
              <a:rPr lang="fr-FR" sz="1600" dirty="0" err="1" smtClean="0">
                <a:latin typeface="Digital-7" panose="02000000000000000000" pitchFamily="2" charset="0"/>
              </a:rPr>
              <a:t>NeufchAtel-en-Bray</a:t>
            </a:r>
            <a:endParaRPr lang="fr-FR" sz="1600" dirty="0">
              <a:latin typeface="Digital-7" panose="02000000000000000000" pitchFamily="2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01702">
            <a:off x="1867442" y="2497652"/>
            <a:ext cx="3228775" cy="5400000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1725327" y="8590155"/>
            <a:ext cx="5795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latin typeface="Digital-7" panose="02000000000000000000" pitchFamily="2" charset="0"/>
              </a:rPr>
              <a:t>Julien </a:t>
            </a:r>
            <a:r>
              <a:rPr lang="fr-FR" sz="2400" b="1" dirty="0" err="1" smtClean="0">
                <a:latin typeface="Digital-7" panose="02000000000000000000" pitchFamily="2" charset="0"/>
              </a:rPr>
              <a:t>debonne</a:t>
            </a:r>
            <a:endParaRPr lang="fr-FR" sz="2400" b="1" dirty="0">
              <a:latin typeface="Digital-7" panose="02000000000000000000" pitchFamily="2" charset="0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2628250" y="8719938"/>
            <a:ext cx="3823855" cy="66376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235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53" t="6702" r="-542" b="76128"/>
          <a:stretch/>
        </p:blipFill>
        <p:spPr>
          <a:xfrm>
            <a:off x="371539" y="-21069"/>
            <a:ext cx="6301945" cy="838990"/>
          </a:xfrm>
          <a:prstGeom prst="rect">
            <a:avLst/>
          </a:prstGeom>
        </p:spPr>
      </p:pic>
      <p:sp>
        <p:nvSpPr>
          <p:cNvPr id="118" name="ZoneTexte 117"/>
          <p:cNvSpPr txBox="1"/>
          <p:nvPr/>
        </p:nvSpPr>
        <p:spPr>
          <a:xfrm>
            <a:off x="-1003318" y="104876"/>
            <a:ext cx="8863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latin typeface="OilChangeW01-Regular" panose="02000000000000000000" pitchFamily="2" charset="0"/>
                <a:cs typeface="Mali" panose="00000500000000000000" pitchFamily="2" charset="-34"/>
              </a:rPr>
              <a:t>Mes objectifs</a:t>
            </a:r>
            <a:endParaRPr lang="fr-FR" sz="2800" b="1" dirty="0">
              <a:latin typeface="OilChangeW01-Regular" panose="02000000000000000000" pitchFamily="2" charset="0"/>
              <a:cs typeface="Mali" panose="00000500000000000000" pitchFamily="2" charset="-34"/>
            </a:endParaRPr>
          </a:p>
        </p:txBody>
      </p:sp>
      <p:sp>
        <p:nvSpPr>
          <p:cNvPr id="131" name="ZoneTexte 130"/>
          <p:cNvSpPr txBox="1"/>
          <p:nvPr/>
        </p:nvSpPr>
        <p:spPr>
          <a:xfrm>
            <a:off x="115332" y="6602666"/>
            <a:ext cx="857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Trimestre 3    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sp>
        <p:nvSpPr>
          <p:cNvPr id="217" name="ZoneTexte 216"/>
          <p:cNvSpPr txBox="1"/>
          <p:nvPr/>
        </p:nvSpPr>
        <p:spPr>
          <a:xfrm>
            <a:off x="115332" y="3652426"/>
            <a:ext cx="857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Trimestre 2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sp>
        <p:nvSpPr>
          <p:cNvPr id="222" name="ZoneTexte 221"/>
          <p:cNvSpPr txBox="1"/>
          <p:nvPr/>
        </p:nvSpPr>
        <p:spPr>
          <a:xfrm>
            <a:off x="92412" y="703451"/>
            <a:ext cx="857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Trimestre 1    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7510004"/>
              </p:ext>
            </p:extLst>
          </p:nvPr>
        </p:nvGraphicFramePr>
        <p:xfrm>
          <a:off x="113860" y="1054452"/>
          <a:ext cx="6579777" cy="2567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5537"/>
                <a:gridCol w="1052187"/>
                <a:gridCol w="2322053"/>
              </a:tblGrid>
              <a:tr h="295640"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J’aimerais apprendre :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BD">
                        <a:alpha val="1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Ai-je réussi</a:t>
                      </a:r>
                      <a:r>
                        <a:rPr lang="fr-FR" sz="115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 ? 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BD">
                        <a:alpha val="1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Ce dont je suis fier(e)/ </a:t>
                      </a:r>
                    </a:p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ce qu’il m’a manqué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BD">
                        <a:alpha val="12157"/>
                      </a:srgbClr>
                    </a:solidFill>
                  </a:tcPr>
                </a:tc>
              </a:tr>
              <a:tr h="59140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...…………………………………………………………………..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BD">
                        <a:alpha val="1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BD">
                        <a:alpha val="1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BD">
                        <a:alpha val="12157"/>
                      </a:srgbClr>
                    </a:solidFill>
                  </a:tcPr>
                </a:tc>
              </a:tr>
              <a:tr h="59140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...…………………………………………………………………..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BD">
                        <a:alpha val="1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BD">
                        <a:alpha val="1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BD">
                        <a:alpha val="12157"/>
                      </a:srgbClr>
                    </a:solidFill>
                  </a:tcPr>
                </a:tc>
              </a:tr>
              <a:tr h="59140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...…………………………………………………………………..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BD">
                        <a:alpha val="1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BD">
                        <a:alpha val="1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BD">
                        <a:alpha val="12157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" name="Étoile à 5 branches 2"/>
          <p:cNvSpPr/>
          <p:nvPr/>
        </p:nvSpPr>
        <p:spPr>
          <a:xfrm>
            <a:off x="3416042" y="1676668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4" name="Étoile à 5 branches 223"/>
          <p:cNvSpPr/>
          <p:nvPr/>
        </p:nvSpPr>
        <p:spPr>
          <a:xfrm>
            <a:off x="3718754" y="1676668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5" name="Étoile à 5 branches 224"/>
          <p:cNvSpPr/>
          <p:nvPr/>
        </p:nvSpPr>
        <p:spPr>
          <a:xfrm>
            <a:off x="4021466" y="1676668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6" name="Étoile à 5 branches 225"/>
          <p:cNvSpPr/>
          <p:nvPr/>
        </p:nvSpPr>
        <p:spPr>
          <a:xfrm>
            <a:off x="3416042" y="2429145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0" name="Étoile à 5 branches 229"/>
          <p:cNvSpPr/>
          <p:nvPr/>
        </p:nvSpPr>
        <p:spPr>
          <a:xfrm>
            <a:off x="3718754" y="2429145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2" name="Étoile à 5 branches 231"/>
          <p:cNvSpPr/>
          <p:nvPr/>
        </p:nvSpPr>
        <p:spPr>
          <a:xfrm>
            <a:off x="4021466" y="2429145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3" name="Étoile à 5 branches 232"/>
          <p:cNvSpPr/>
          <p:nvPr/>
        </p:nvSpPr>
        <p:spPr>
          <a:xfrm>
            <a:off x="3416042" y="3156419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4" name="Étoile à 5 branches 233"/>
          <p:cNvSpPr/>
          <p:nvPr/>
        </p:nvSpPr>
        <p:spPr>
          <a:xfrm>
            <a:off x="3718754" y="3156419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8" name="Étoile à 5 branches 237"/>
          <p:cNvSpPr/>
          <p:nvPr/>
        </p:nvSpPr>
        <p:spPr>
          <a:xfrm>
            <a:off x="4021466" y="3156419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à coins arrondis 11"/>
          <p:cNvSpPr/>
          <p:nvPr/>
        </p:nvSpPr>
        <p:spPr>
          <a:xfrm>
            <a:off x="126151" y="1071518"/>
            <a:ext cx="6601226" cy="2576826"/>
          </a:xfrm>
          <a:prstGeom prst="roundRect">
            <a:avLst>
              <a:gd name="adj" fmla="val 5128"/>
            </a:avLst>
          </a:prstGeom>
          <a:solidFill>
            <a:srgbClr val="FFFFFF">
              <a:alpha val="0"/>
            </a:srgbClr>
          </a:solidFill>
          <a:ln w="38100">
            <a:solidFill>
              <a:srgbClr val="FFEC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240" name="Tableau 2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388855"/>
              </p:ext>
            </p:extLst>
          </p:nvPr>
        </p:nvGraphicFramePr>
        <p:xfrm>
          <a:off x="113859" y="4028242"/>
          <a:ext cx="6579777" cy="2567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5537"/>
                <a:gridCol w="1052187"/>
                <a:gridCol w="2322053"/>
              </a:tblGrid>
              <a:tr h="295640"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J’aimerais apprendre :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5DD">
                        <a:alpha val="4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Ai-je réussi</a:t>
                      </a:r>
                      <a:r>
                        <a:rPr lang="fr-FR" sz="115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 ? 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5DD">
                        <a:alpha val="4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Ce dont je suis fier(e)/ </a:t>
                      </a:r>
                    </a:p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ce qu’il m’a manqué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5DD">
                        <a:alpha val="44706"/>
                      </a:srgbClr>
                    </a:solidFill>
                  </a:tcPr>
                </a:tc>
              </a:tr>
              <a:tr h="59140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...…………………………………………………………………..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5DD">
                        <a:alpha val="4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5DD">
                        <a:alpha val="4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5DD">
                        <a:alpha val="44706"/>
                      </a:srgbClr>
                    </a:solidFill>
                  </a:tcPr>
                </a:tc>
              </a:tr>
              <a:tr h="59140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...…………………………………………………………………..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5DD">
                        <a:alpha val="4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5DD">
                        <a:alpha val="4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5DD">
                        <a:alpha val="44706"/>
                      </a:srgbClr>
                    </a:solidFill>
                  </a:tcPr>
                </a:tc>
              </a:tr>
              <a:tr h="59140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...…………………………………………………………………..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5DD">
                        <a:alpha val="4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5DD">
                        <a:alpha val="4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5DD">
                        <a:alpha val="44706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41" name="Étoile à 5 branches 240"/>
          <p:cNvSpPr/>
          <p:nvPr/>
        </p:nvSpPr>
        <p:spPr>
          <a:xfrm>
            <a:off x="3416041" y="4650458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2" name="Étoile à 5 branches 241"/>
          <p:cNvSpPr/>
          <p:nvPr/>
        </p:nvSpPr>
        <p:spPr>
          <a:xfrm>
            <a:off x="3718753" y="4650458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3" name="Étoile à 5 branches 242"/>
          <p:cNvSpPr/>
          <p:nvPr/>
        </p:nvSpPr>
        <p:spPr>
          <a:xfrm>
            <a:off x="4021465" y="4650458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4" name="Étoile à 5 branches 243"/>
          <p:cNvSpPr/>
          <p:nvPr/>
        </p:nvSpPr>
        <p:spPr>
          <a:xfrm>
            <a:off x="3416041" y="5402935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5" name="Étoile à 5 branches 244"/>
          <p:cNvSpPr/>
          <p:nvPr/>
        </p:nvSpPr>
        <p:spPr>
          <a:xfrm>
            <a:off x="3718753" y="5402935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6" name="Étoile à 5 branches 245"/>
          <p:cNvSpPr/>
          <p:nvPr/>
        </p:nvSpPr>
        <p:spPr>
          <a:xfrm>
            <a:off x="4021465" y="5402935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7" name="Étoile à 5 branches 246"/>
          <p:cNvSpPr/>
          <p:nvPr/>
        </p:nvSpPr>
        <p:spPr>
          <a:xfrm>
            <a:off x="3416041" y="6130209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8" name="Étoile à 5 branches 247"/>
          <p:cNvSpPr/>
          <p:nvPr/>
        </p:nvSpPr>
        <p:spPr>
          <a:xfrm>
            <a:off x="3718753" y="6130209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9" name="Étoile à 5 branches 248"/>
          <p:cNvSpPr/>
          <p:nvPr/>
        </p:nvSpPr>
        <p:spPr>
          <a:xfrm>
            <a:off x="4021465" y="6130209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0" name="Rectangle à coins arrondis 249"/>
          <p:cNvSpPr/>
          <p:nvPr/>
        </p:nvSpPr>
        <p:spPr>
          <a:xfrm>
            <a:off x="103134" y="4028242"/>
            <a:ext cx="6601226" cy="2576826"/>
          </a:xfrm>
          <a:prstGeom prst="roundRect">
            <a:avLst>
              <a:gd name="adj" fmla="val 5128"/>
            </a:avLst>
          </a:prstGeom>
          <a:solidFill>
            <a:srgbClr val="F69688">
              <a:alpha val="3922"/>
            </a:srgbClr>
          </a:solidFill>
          <a:ln w="38100">
            <a:solidFill>
              <a:srgbClr val="FFD4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251" name="Tableau 2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3265561"/>
              </p:ext>
            </p:extLst>
          </p:nvPr>
        </p:nvGraphicFramePr>
        <p:xfrm>
          <a:off x="136876" y="6979393"/>
          <a:ext cx="6579777" cy="2567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5537"/>
                <a:gridCol w="1052187"/>
                <a:gridCol w="2322053"/>
              </a:tblGrid>
              <a:tr h="295640"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J’aimerais apprendre :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BD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Ai-je réussi</a:t>
                      </a:r>
                      <a:r>
                        <a:rPr lang="fr-FR" sz="115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 ? 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BD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Ce dont je suis fier(e)/ </a:t>
                      </a:r>
                    </a:p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ce qu’il m’a manqué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BD">
                        <a:alpha val="83137"/>
                      </a:srgbClr>
                    </a:solidFill>
                  </a:tcPr>
                </a:tc>
              </a:tr>
              <a:tr h="59140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...…………………………………………………………………..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BD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BD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BD">
                        <a:alpha val="83137"/>
                      </a:srgbClr>
                    </a:solidFill>
                  </a:tcPr>
                </a:tc>
              </a:tr>
              <a:tr h="59140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...…………………………………………………………………..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BD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BD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BD">
                        <a:alpha val="83137"/>
                      </a:srgbClr>
                    </a:solidFill>
                  </a:tcPr>
                </a:tc>
              </a:tr>
              <a:tr h="59140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...…………………………………………………………………..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BD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BD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BD">
                        <a:alpha val="83137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52" name="Étoile à 5 branches 251"/>
          <p:cNvSpPr/>
          <p:nvPr/>
        </p:nvSpPr>
        <p:spPr>
          <a:xfrm>
            <a:off x="3439058" y="7601609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3" name="Étoile à 5 branches 252"/>
          <p:cNvSpPr/>
          <p:nvPr/>
        </p:nvSpPr>
        <p:spPr>
          <a:xfrm>
            <a:off x="3741770" y="7601609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4" name="Étoile à 5 branches 253"/>
          <p:cNvSpPr/>
          <p:nvPr/>
        </p:nvSpPr>
        <p:spPr>
          <a:xfrm>
            <a:off x="4044482" y="7601609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5" name="Étoile à 5 branches 254"/>
          <p:cNvSpPr/>
          <p:nvPr/>
        </p:nvSpPr>
        <p:spPr>
          <a:xfrm>
            <a:off x="3439058" y="8354086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6" name="Étoile à 5 branches 255"/>
          <p:cNvSpPr/>
          <p:nvPr/>
        </p:nvSpPr>
        <p:spPr>
          <a:xfrm>
            <a:off x="3741770" y="8354086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7" name="Étoile à 5 branches 256"/>
          <p:cNvSpPr/>
          <p:nvPr/>
        </p:nvSpPr>
        <p:spPr>
          <a:xfrm>
            <a:off x="4044482" y="8354086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8" name="Étoile à 5 branches 257"/>
          <p:cNvSpPr/>
          <p:nvPr/>
        </p:nvSpPr>
        <p:spPr>
          <a:xfrm>
            <a:off x="3439058" y="9081360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9" name="Étoile à 5 branches 258"/>
          <p:cNvSpPr/>
          <p:nvPr/>
        </p:nvSpPr>
        <p:spPr>
          <a:xfrm>
            <a:off x="3741770" y="9081360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0" name="Étoile à 5 branches 259"/>
          <p:cNvSpPr/>
          <p:nvPr/>
        </p:nvSpPr>
        <p:spPr>
          <a:xfrm>
            <a:off x="4044482" y="9081360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1" name="Rectangle à coins arrondis 260"/>
          <p:cNvSpPr/>
          <p:nvPr/>
        </p:nvSpPr>
        <p:spPr>
          <a:xfrm>
            <a:off x="113859" y="6953845"/>
            <a:ext cx="6601226" cy="2576826"/>
          </a:xfrm>
          <a:prstGeom prst="roundRect">
            <a:avLst>
              <a:gd name="adj" fmla="val 5128"/>
            </a:avLst>
          </a:prstGeom>
          <a:solidFill>
            <a:srgbClr val="FEEEEC">
              <a:alpha val="4706"/>
            </a:srgbClr>
          </a:solidFill>
          <a:ln w="38100">
            <a:solidFill>
              <a:srgbClr val="FFB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67" name="Image 26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53" t="11019" r="23932" b="79496"/>
          <a:stretch/>
        </p:blipFill>
        <p:spPr>
          <a:xfrm>
            <a:off x="523042" y="9558139"/>
            <a:ext cx="766792" cy="492525"/>
          </a:xfrm>
          <a:prstGeom prst="round2Same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64" name="Arrondir un rectangle avec un coin du même côté 263"/>
          <p:cNvSpPr/>
          <p:nvPr/>
        </p:nvSpPr>
        <p:spPr>
          <a:xfrm rot="5400000">
            <a:off x="710901" y="9472899"/>
            <a:ext cx="396000" cy="648000"/>
          </a:xfrm>
          <a:prstGeom prst="round2SameRect">
            <a:avLst>
              <a:gd name="adj1" fmla="val 21751"/>
              <a:gd name="adj2" fmla="val 18600"/>
            </a:avLst>
          </a:prstGeom>
          <a:noFill/>
          <a:ln>
            <a:solidFill>
              <a:srgbClr val="FFFF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5" name="ZoneTexte 264"/>
          <p:cNvSpPr txBox="1"/>
          <p:nvPr/>
        </p:nvSpPr>
        <p:spPr>
          <a:xfrm>
            <a:off x="523042" y="9564938"/>
            <a:ext cx="745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/>
                </a:solidFill>
                <a:latin typeface="Dancing Script" panose="03080600040507000D00" pitchFamily="66" charset="0"/>
              </a:rPr>
              <a:t>6</a:t>
            </a:r>
            <a:r>
              <a:rPr lang="fr-FR" baseline="30000" dirty="0" smtClean="0">
                <a:solidFill>
                  <a:schemeClr val="bg1"/>
                </a:solidFill>
                <a:latin typeface="Dancing Script" panose="03080600040507000D00" pitchFamily="66" charset="0"/>
              </a:rPr>
              <a:t>ème</a:t>
            </a:r>
            <a:r>
              <a:rPr lang="fr-FR" dirty="0" smtClean="0">
                <a:solidFill>
                  <a:schemeClr val="bg1"/>
                </a:solidFill>
                <a:latin typeface="Dancing Script" panose="03080600040507000D00" pitchFamily="66" charset="0"/>
              </a:rPr>
              <a:t> </a:t>
            </a:r>
            <a:endParaRPr lang="fr-FR" sz="1100" dirty="0">
              <a:solidFill>
                <a:schemeClr val="bg1"/>
              </a:solidFill>
              <a:latin typeface="Dancing Script" panose="03080600040507000D00" pitchFamily="66" charset="0"/>
            </a:endParaRPr>
          </a:p>
        </p:txBody>
      </p:sp>
      <p:pic>
        <p:nvPicPr>
          <p:cNvPr id="106" name="Image 10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97" y="1119549"/>
            <a:ext cx="319771" cy="31977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329" y="1105352"/>
            <a:ext cx="303135" cy="364217"/>
          </a:xfrm>
          <a:prstGeom prst="rect">
            <a:avLst/>
          </a:prstGeom>
        </p:spPr>
      </p:pic>
      <p:pic>
        <p:nvPicPr>
          <p:cNvPr id="268" name="Image 26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97" y="4075008"/>
            <a:ext cx="319771" cy="319771"/>
          </a:xfrm>
          <a:prstGeom prst="rect">
            <a:avLst/>
          </a:prstGeom>
        </p:spPr>
      </p:pic>
      <p:pic>
        <p:nvPicPr>
          <p:cNvPr id="269" name="Image 26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329" y="4060811"/>
            <a:ext cx="303135" cy="364217"/>
          </a:xfrm>
          <a:prstGeom prst="rect">
            <a:avLst/>
          </a:prstGeom>
        </p:spPr>
      </p:pic>
      <p:pic>
        <p:nvPicPr>
          <p:cNvPr id="270" name="Image 26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97" y="7034096"/>
            <a:ext cx="319771" cy="319771"/>
          </a:xfrm>
          <a:prstGeom prst="rect">
            <a:avLst/>
          </a:prstGeom>
        </p:spPr>
      </p:pic>
      <p:pic>
        <p:nvPicPr>
          <p:cNvPr id="271" name="Image 27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329" y="7019899"/>
            <a:ext cx="303135" cy="36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66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6702" r="50698" b="76494"/>
          <a:stretch/>
        </p:blipFill>
        <p:spPr>
          <a:xfrm>
            <a:off x="396044" y="1269"/>
            <a:ext cx="6252936" cy="821114"/>
          </a:xfrm>
          <a:prstGeom prst="rect">
            <a:avLst/>
          </a:prstGeom>
        </p:spPr>
      </p:pic>
      <p:sp>
        <p:nvSpPr>
          <p:cNvPr id="118" name="ZoneTexte 117"/>
          <p:cNvSpPr txBox="1"/>
          <p:nvPr/>
        </p:nvSpPr>
        <p:spPr>
          <a:xfrm>
            <a:off x="-1151488" y="126529"/>
            <a:ext cx="8863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latin typeface="OilChangeW01-Regular" panose="02000000000000000000" pitchFamily="2" charset="0"/>
                <a:cs typeface="Mali" panose="00000500000000000000" pitchFamily="2" charset="-34"/>
              </a:rPr>
              <a:t>Mes objectifs</a:t>
            </a:r>
            <a:endParaRPr lang="fr-FR" sz="2800" b="1" dirty="0">
              <a:latin typeface="OilChangeW01-Regular" panose="02000000000000000000" pitchFamily="2" charset="0"/>
              <a:cs typeface="Mali" panose="00000500000000000000" pitchFamily="2" charset="-34"/>
            </a:endParaRPr>
          </a:p>
        </p:txBody>
      </p:sp>
      <p:sp>
        <p:nvSpPr>
          <p:cNvPr id="131" name="ZoneTexte 130"/>
          <p:cNvSpPr txBox="1"/>
          <p:nvPr/>
        </p:nvSpPr>
        <p:spPr>
          <a:xfrm>
            <a:off x="115332" y="6602666"/>
            <a:ext cx="857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Trimestre 3    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sp>
        <p:nvSpPr>
          <p:cNvPr id="217" name="ZoneTexte 216"/>
          <p:cNvSpPr txBox="1"/>
          <p:nvPr/>
        </p:nvSpPr>
        <p:spPr>
          <a:xfrm>
            <a:off x="115332" y="3652426"/>
            <a:ext cx="857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Trimestre 2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sp>
        <p:nvSpPr>
          <p:cNvPr id="222" name="ZoneTexte 221"/>
          <p:cNvSpPr txBox="1"/>
          <p:nvPr/>
        </p:nvSpPr>
        <p:spPr>
          <a:xfrm>
            <a:off x="92412" y="703451"/>
            <a:ext cx="857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Trimestre 1    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2088881"/>
              </p:ext>
            </p:extLst>
          </p:nvPr>
        </p:nvGraphicFramePr>
        <p:xfrm>
          <a:off x="113860" y="1054452"/>
          <a:ext cx="6579777" cy="2567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5537"/>
                <a:gridCol w="1052187"/>
                <a:gridCol w="2322053"/>
              </a:tblGrid>
              <a:tr h="295640"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J’aimerais apprendre :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Ai-je réussi</a:t>
                      </a:r>
                      <a:r>
                        <a:rPr lang="fr-FR" sz="115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 ? 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Ce dont je suis fier(e)/ </a:t>
                      </a:r>
                    </a:p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ce qu’il m’a manqué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>
                        <a:alpha val="56078"/>
                      </a:srgbClr>
                    </a:solidFill>
                  </a:tcPr>
                </a:tc>
              </a:tr>
              <a:tr h="59140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...…………………………………………………………………..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>
                        <a:alpha val="56078"/>
                      </a:srgbClr>
                    </a:solidFill>
                  </a:tcPr>
                </a:tc>
              </a:tr>
              <a:tr h="59140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...…………………………………………………………………..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>
                        <a:alpha val="56078"/>
                      </a:srgbClr>
                    </a:solidFill>
                  </a:tcPr>
                </a:tc>
              </a:tr>
              <a:tr h="59140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...…………………………………………………………………..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>
                        <a:alpha val="56078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" name="Étoile à 5 branches 2"/>
          <p:cNvSpPr/>
          <p:nvPr/>
        </p:nvSpPr>
        <p:spPr>
          <a:xfrm>
            <a:off x="3416042" y="1676668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4" name="Étoile à 5 branches 223"/>
          <p:cNvSpPr/>
          <p:nvPr/>
        </p:nvSpPr>
        <p:spPr>
          <a:xfrm>
            <a:off x="3718754" y="1676668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5" name="Étoile à 5 branches 224"/>
          <p:cNvSpPr/>
          <p:nvPr/>
        </p:nvSpPr>
        <p:spPr>
          <a:xfrm>
            <a:off x="4021466" y="1676668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6" name="Étoile à 5 branches 225"/>
          <p:cNvSpPr/>
          <p:nvPr/>
        </p:nvSpPr>
        <p:spPr>
          <a:xfrm>
            <a:off x="3416042" y="2429145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0" name="Étoile à 5 branches 229"/>
          <p:cNvSpPr/>
          <p:nvPr/>
        </p:nvSpPr>
        <p:spPr>
          <a:xfrm>
            <a:off x="3718754" y="2429145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2" name="Étoile à 5 branches 231"/>
          <p:cNvSpPr/>
          <p:nvPr/>
        </p:nvSpPr>
        <p:spPr>
          <a:xfrm>
            <a:off x="4021466" y="2429145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3" name="Étoile à 5 branches 232"/>
          <p:cNvSpPr/>
          <p:nvPr/>
        </p:nvSpPr>
        <p:spPr>
          <a:xfrm>
            <a:off x="3416042" y="3156419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4" name="Étoile à 5 branches 233"/>
          <p:cNvSpPr/>
          <p:nvPr/>
        </p:nvSpPr>
        <p:spPr>
          <a:xfrm>
            <a:off x="3718754" y="3156419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8" name="Étoile à 5 branches 237"/>
          <p:cNvSpPr/>
          <p:nvPr/>
        </p:nvSpPr>
        <p:spPr>
          <a:xfrm>
            <a:off x="4021466" y="3156419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à coins arrondis 11"/>
          <p:cNvSpPr/>
          <p:nvPr/>
        </p:nvSpPr>
        <p:spPr>
          <a:xfrm>
            <a:off x="113859" y="1052790"/>
            <a:ext cx="6601226" cy="2576826"/>
          </a:xfrm>
          <a:prstGeom prst="roundRect">
            <a:avLst>
              <a:gd name="adj" fmla="val 5128"/>
            </a:avLst>
          </a:prstGeom>
          <a:solidFill>
            <a:srgbClr val="FFFFFF">
              <a:alpha val="0"/>
            </a:srgbClr>
          </a:solidFill>
          <a:ln w="38100">
            <a:solidFill>
              <a:srgbClr val="FAB6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240" name="Tableau 2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350538"/>
              </p:ext>
            </p:extLst>
          </p:nvPr>
        </p:nvGraphicFramePr>
        <p:xfrm>
          <a:off x="113859" y="4028242"/>
          <a:ext cx="6579777" cy="2567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5537"/>
                <a:gridCol w="1052187"/>
                <a:gridCol w="2322053"/>
              </a:tblGrid>
              <a:tr h="295640"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J’aimerais apprendre :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0E8">
                        <a:alpha val="7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Ai-je réussi</a:t>
                      </a:r>
                      <a:r>
                        <a:rPr lang="fr-FR" sz="115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 ? 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0E8">
                        <a:alpha val="7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Ce dont je suis fier(e)/ </a:t>
                      </a:r>
                    </a:p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ce qu’il m’a manqué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0E8">
                        <a:alpha val="72157"/>
                      </a:srgbClr>
                    </a:solidFill>
                  </a:tcPr>
                </a:tc>
              </a:tr>
              <a:tr h="59140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...…………………………………………………………………..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0E8">
                        <a:alpha val="7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0E8">
                        <a:alpha val="7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0E8">
                        <a:alpha val="72157"/>
                      </a:srgbClr>
                    </a:solidFill>
                  </a:tcPr>
                </a:tc>
              </a:tr>
              <a:tr h="59140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...…………………………………………………………………..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0E8">
                        <a:alpha val="7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0E8">
                        <a:alpha val="7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0E8">
                        <a:alpha val="72157"/>
                      </a:srgbClr>
                    </a:solidFill>
                  </a:tcPr>
                </a:tc>
              </a:tr>
              <a:tr h="59140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...…………………………………………………………………..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0E8">
                        <a:alpha val="7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0E8">
                        <a:alpha val="7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0E8">
                        <a:alpha val="72157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41" name="Étoile à 5 branches 240"/>
          <p:cNvSpPr/>
          <p:nvPr/>
        </p:nvSpPr>
        <p:spPr>
          <a:xfrm>
            <a:off x="3416041" y="4650458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2" name="Étoile à 5 branches 241"/>
          <p:cNvSpPr/>
          <p:nvPr/>
        </p:nvSpPr>
        <p:spPr>
          <a:xfrm>
            <a:off x="3718753" y="4650458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3" name="Étoile à 5 branches 242"/>
          <p:cNvSpPr/>
          <p:nvPr/>
        </p:nvSpPr>
        <p:spPr>
          <a:xfrm>
            <a:off x="4021465" y="4650458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4" name="Étoile à 5 branches 243"/>
          <p:cNvSpPr/>
          <p:nvPr/>
        </p:nvSpPr>
        <p:spPr>
          <a:xfrm>
            <a:off x="3416041" y="5402935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5" name="Étoile à 5 branches 244"/>
          <p:cNvSpPr/>
          <p:nvPr/>
        </p:nvSpPr>
        <p:spPr>
          <a:xfrm>
            <a:off x="3718753" y="5402935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6" name="Étoile à 5 branches 245"/>
          <p:cNvSpPr/>
          <p:nvPr/>
        </p:nvSpPr>
        <p:spPr>
          <a:xfrm>
            <a:off x="4021465" y="5402935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7" name="Étoile à 5 branches 246"/>
          <p:cNvSpPr/>
          <p:nvPr/>
        </p:nvSpPr>
        <p:spPr>
          <a:xfrm>
            <a:off x="3416041" y="6130209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8" name="Étoile à 5 branches 247"/>
          <p:cNvSpPr/>
          <p:nvPr/>
        </p:nvSpPr>
        <p:spPr>
          <a:xfrm>
            <a:off x="3718753" y="6130209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9" name="Étoile à 5 branches 248"/>
          <p:cNvSpPr/>
          <p:nvPr/>
        </p:nvSpPr>
        <p:spPr>
          <a:xfrm>
            <a:off x="4021465" y="6130209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0" name="Rectangle à coins arrondis 249"/>
          <p:cNvSpPr/>
          <p:nvPr/>
        </p:nvSpPr>
        <p:spPr>
          <a:xfrm>
            <a:off x="139325" y="3997544"/>
            <a:ext cx="6601226" cy="2576826"/>
          </a:xfrm>
          <a:prstGeom prst="roundRect">
            <a:avLst>
              <a:gd name="adj" fmla="val 5128"/>
            </a:avLst>
          </a:prstGeom>
          <a:solidFill>
            <a:srgbClr val="F69688">
              <a:alpha val="3922"/>
            </a:srgbClr>
          </a:solidFill>
          <a:ln w="38100">
            <a:solidFill>
              <a:srgbClr val="F696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251" name="Tableau 2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498340"/>
              </p:ext>
            </p:extLst>
          </p:nvPr>
        </p:nvGraphicFramePr>
        <p:xfrm>
          <a:off x="136876" y="6979393"/>
          <a:ext cx="6579777" cy="2567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5537"/>
                <a:gridCol w="1052187"/>
                <a:gridCol w="2322053"/>
              </a:tblGrid>
              <a:tr h="295640"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J’aimerais apprendre :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Ai-je réussi</a:t>
                      </a:r>
                      <a:r>
                        <a:rPr lang="fr-FR" sz="115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 ? 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Ce dont je suis fier(e)/ </a:t>
                      </a:r>
                    </a:p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ce qu’il m’a manqué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/>
                    </a:solidFill>
                  </a:tcPr>
                </a:tc>
              </a:tr>
              <a:tr h="59140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...…………………………………………………………………..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/>
                    </a:solidFill>
                  </a:tcPr>
                </a:tc>
              </a:tr>
              <a:tr h="59140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...…………………………………………………………………..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/>
                    </a:solidFill>
                  </a:tcPr>
                </a:tc>
              </a:tr>
              <a:tr h="59140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...…………………………………………………………………..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/>
                    </a:solidFill>
                  </a:tcPr>
                </a:tc>
              </a:tr>
            </a:tbl>
          </a:graphicData>
        </a:graphic>
      </p:graphicFrame>
      <p:sp>
        <p:nvSpPr>
          <p:cNvPr id="252" name="Étoile à 5 branches 251"/>
          <p:cNvSpPr/>
          <p:nvPr/>
        </p:nvSpPr>
        <p:spPr>
          <a:xfrm>
            <a:off x="3439058" y="7601609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3" name="Étoile à 5 branches 252"/>
          <p:cNvSpPr/>
          <p:nvPr/>
        </p:nvSpPr>
        <p:spPr>
          <a:xfrm>
            <a:off x="3741770" y="7601609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4" name="Étoile à 5 branches 253"/>
          <p:cNvSpPr/>
          <p:nvPr/>
        </p:nvSpPr>
        <p:spPr>
          <a:xfrm>
            <a:off x="4044482" y="7601609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5" name="Étoile à 5 branches 254"/>
          <p:cNvSpPr/>
          <p:nvPr/>
        </p:nvSpPr>
        <p:spPr>
          <a:xfrm>
            <a:off x="3439058" y="8354086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6" name="Étoile à 5 branches 255"/>
          <p:cNvSpPr/>
          <p:nvPr/>
        </p:nvSpPr>
        <p:spPr>
          <a:xfrm>
            <a:off x="3741770" y="8354086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7" name="Étoile à 5 branches 256"/>
          <p:cNvSpPr/>
          <p:nvPr/>
        </p:nvSpPr>
        <p:spPr>
          <a:xfrm>
            <a:off x="4044482" y="8354086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8" name="Étoile à 5 branches 257"/>
          <p:cNvSpPr/>
          <p:nvPr/>
        </p:nvSpPr>
        <p:spPr>
          <a:xfrm>
            <a:off x="3439058" y="9081360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9" name="Étoile à 5 branches 258"/>
          <p:cNvSpPr/>
          <p:nvPr/>
        </p:nvSpPr>
        <p:spPr>
          <a:xfrm>
            <a:off x="3741770" y="9081360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0" name="Étoile à 5 branches 259"/>
          <p:cNvSpPr/>
          <p:nvPr/>
        </p:nvSpPr>
        <p:spPr>
          <a:xfrm>
            <a:off x="4044482" y="9081360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1" name="Rectangle à coins arrondis 260"/>
          <p:cNvSpPr/>
          <p:nvPr/>
        </p:nvSpPr>
        <p:spPr>
          <a:xfrm>
            <a:off x="115428" y="6939809"/>
            <a:ext cx="6601226" cy="2576826"/>
          </a:xfrm>
          <a:prstGeom prst="roundRect">
            <a:avLst>
              <a:gd name="adj" fmla="val 5128"/>
            </a:avLst>
          </a:prstGeom>
          <a:solidFill>
            <a:srgbClr val="FEEEEC">
              <a:alpha val="4706"/>
            </a:srgbClr>
          </a:solidFill>
          <a:ln w="38100">
            <a:solidFill>
              <a:srgbClr val="F15D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66" name="Image 26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9" t="12150" r="73840" b="79938"/>
          <a:stretch/>
        </p:blipFill>
        <p:spPr>
          <a:xfrm>
            <a:off x="1249239" y="9565107"/>
            <a:ext cx="770022" cy="469232"/>
          </a:xfrm>
          <a:prstGeom prst="round2Same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65" name="ZoneTexte 264"/>
          <p:cNvSpPr txBox="1"/>
          <p:nvPr/>
        </p:nvSpPr>
        <p:spPr>
          <a:xfrm>
            <a:off x="1242892" y="9564938"/>
            <a:ext cx="745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  <a:latin typeface="Dancing Script" panose="03080600040507000D00" pitchFamily="66" charset="0"/>
              </a:rPr>
              <a:t>5</a:t>
            </a:r>
            <a:r>
              <a:rPr lang="fr-FR" baseline="30000" dirty="0" smtClean="0">
                <a:solidFill>
                  <a:schemeClr val="bg1"/>
                </a:solidFill>
                <a:latin typeface="Dancing Script" panose="03080600040507000D00" pitchFamily="66" charset="0"/>
              </a:rPr>
              <a:t>ème</a:t>
            </a:r>
            <a:r>
              <a:rPr lang="fr-FR" dirty="0" smtClean="0">
                <a:solidFill>
                  <a:schemeClr val="bg1"/>
                </a:solidFill>
                <a:latin typeface="Dancing Script" panose="03080600040507000D00" pitchFamily="66" charset="0"/>
              </a:rPr>
              <a:t> </a:t>
            </a:r>
            <a:endParaRPr lang="fr-FR" sz="1100" dirty="0">
              <a:solidFill>
                <a:schemeClr val="bg1"/>
              </a:solidFill>
              <a:latin typeface="Dancing Script" panose="03080600040507000D00" pitchFamily="66" charset="0"/>
            </a:endParaRPr>
          </a:p>
        </p:txBody>
      </p:sp>
      <p:sp>
        <p:nvSpPr>
          <p:cNvPr id="264" name="Arrondir un rectangle avec un coin du même côté 263"/>
          <p:cNvSpPr/>
          <p:nvPr/>
        </p:nvSpPr>
        <p:spPr>
          <a:xfrm rot="5400000">
            <a:off x="1397034" y="9501531"/>
            <a:ext cx="468079" cy="643359"/>
          </a:xfrm>
          <a:prstGeom prst="round2SameRect">
            <a:avLst>
              <a:gd name="adj1" fmla="val 21751"/>
              <a:gd name="adj2" fmla="val 18600"/>
            </a:avLst>
          </a:prstGeom>
          <a:noFill/>
          <a:ln>
            <a:solidFill>
              <a:srgbClr val="FFFF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5" name="Image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97" y="1119549"/>
            <a:ext cx="319771" cy="319771"/>
          </a:xfrm>
          <a:prstGeom prst="rect">
            <a:avLst/>
          </a:prstGeom>
        </p:spPr>
      </p:pic>
      <p:pic>
        <p:nvPicPr>
          <p:cNvPr id="46" name="Image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329" y="1105352"/>
            <a:ext cx="303135" cy="364217"/>
          </a:xfrm>
          <a:prstGeom prst="rect">
            <a:avLst/>
          </a:prstGeom>
        </p:spPr>
      </p:pic>
      <p:pic>
        <p:nvPicPr>
          <p:cNvPr id="47" name="Image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97" y="4075008"/>
            <a:ext cx="319771" cy="319771"/>
          </a:xfrm>
          <a:prstGeom prst="rect">
            <a:avLst/>
          </a:prstGeom>
        </p:spPr>
      </p:pic>
      <p:pic>
        <p:nvPicPr>
          <p:cNvPr id="48" name="Image 4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329" y="4060811"/>
            <a:ext cx="303135" cy="364217"/>
          </a:xfrm>
          <a:prstGeom prst="rect">
            <a:avLst/>
          </a:prstGeom>
        </p:spPr>
      </p:pic>
      <p:pic>
        <p:nvPicPr>
          <p:cNvPr id="49" name="Image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97" y="7034096"/>
            <a:ext cx="319771" cy="319771"/>
          </a:xfrm>
          <a:prstGeom prst="rect">
            <a:avLst/>
          </a:prstGeom>
        </p:spPr>
      </p:pic>
      <p:pic>
        <p:nvPicPr>
          <p:cNvPr id="50" name="Image 4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329" y="7019899"/>
            <a:ext cx="303135" cy="36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01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 5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45" t="29748" r="17131" b="63386"/>
          <a:stretch/>
        </p:blipFill>
        <p:spPr>
          <a:xfrm>
            <a:off x="2320921" y="9578833"/>
            <a:ext cx="794479" cy="509666"/>
          </a:xfrm>
          <a:prstGeom prst="round2Same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41" t="23855" r="-175" b="59579"/>
          <a:stretch/>
        </p:blipFill>
        <p:spPr>
          <a:xfrm>
            <a:off x="323800" y="-32133"/>
            <a:ext cx="6205928" cy="809469"/>
          </a:xfrm>
          <a:prstGeom prst="rect">
            <a:avLst/>
          </a:prstGeom>
        </p:spPr>
      </p:pic>
      <p:sp>
        <p:nvSpPr>
          <p:cNvPr id="118" name="ZoneTexte 117"/>
          <p:cNvSpPr txBox="1"/>
          <p:nvPr/>
        </p:nvSpPr>
        <p:spPr>
          <a:xfrm>
            <a:off x="-1151488" y="126529"/>
            <a:ext cx="8863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latin typeface="OilChangeW01-Regular" panose="02000000000000000000" pitchFamily="2" charset="0"/>
                <a:cs typeface="Mali" panose="00000500000000000000" pitchFamily="2" charset="-34"/>
              </a:rPr>
              <a:t>Mes objectifs</a:t>
            </a:r>
            <a:endParaRPr lang="fr-FR" sz="2800" b="1" dirty="0">
              <a:latin typeface="OilChangeW01-Regular" panose="02000000000000000000" pitchFamily="2" charset="0"/>
              <a:cs typeface="Mali" panose="00000500000000000000" pitchFamily="2" charset="-34"/>
            </a:endParaRPr>
          </a:p>
        </p:txBody>
      </p:sp>
      <p:sp>
        <p:nvSpPr>
          <p:cNvPr id="131" name="ZoneTexte 130"/>
          <p:cNvSpPr txBox="1"/>
          <p:nvPr/>
        </p:nvSpPr>
        <p:spPr>
          <a:xfrm>
            <a:off x="115332" y="6602666"/>
            <a:ext cx="857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Trimestre 3    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sp>
        <p:nvSpPr>
          <p:cNvPr id="217" name="ZoneTexte 216"/>
          <p:cNvSpPr txBox="1"/>
          <p:nvPr/>
        </p:nvSpPr>
        <p:spPr>
          <a:xfrm>
            <a:off x="115332" y="3652426"/>
            <a:ext cx="857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Trimestre 2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sp>
        <p:nvSpPr>
          <p:cNvPr id="222" name="ZoneTexte 221"/>
          <p:cNvSpPr txBox="1"/>
          <p:nvPr/>
        </p:nvSpPr>
        <p:spPr>
          <a:xfrm>
            <a:off x="92412" y="703451"/>
            <a:ext cx="857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Trimestre 1    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2088881"/>
              </p:ext>
            </p:extLst>
          </p:nvPr>
        </p:nvGraphicFramePr>
        <p:xfrm>
          <a:off x="113860" y="1054452"/>
          <a:ext cx="6579777" cy="2567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5537"/>
                <a:gridCol w="1052187"/>
                <a:gridCol w="2322053"/>
              </a:tblGrid>
              <a:tr h="295640"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J’aimerais apprendre :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Ai-je réussi</a:t>
                      </a:r>
                      <a:r>
                        <a:rPr lang="fr-FR" sz="115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 ? 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Ce dont je suis fier(e)/ </a:t>
                      </a:r>
                    </a:p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ce qu’il m’a manqué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>
                        <a:alpha val="56078"/>
                      </a:srgbClr>
                    </a:solidFill>
                  </a:tcPr>
                </a:tc>
              </a:tr>
              <a:tr h="59140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...…………………………………………………………………..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>
                        <a:alpha val="56078"/>
                      </a:srgbClr>
                    </a:solidFill>
                  </a:tcPr>
                </a:tc>
              </a:tr>
              <a:tr h="59140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...…………………………………………………………………..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>
                        <a:alpha val="56078"/>
                      </a:srgbClr>
                    </a:solidFill>
                  </a:tcPr>
                </a:tc>
              </a:tr>
              <a:tr h="59140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...…………………………………………………………………..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>
                        <a:alpha val="56078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" name="Étoile à 5 branches 2"/>
          <p:cNvSpPr/>
          <p:nvPr/>
        </p:nvSpPr>
        <p:spPr>
          <a:xfrm>
            <a:off x="3416042" y="1676668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4" name="Étoile à 5 branches 223"/>
          <p:cNvSpPr/>
          <p:nvPr/>
        </p:nvSpPr>
        <p:spPr>
          <a:xfrm>
            <a:off x="3718754" y="1676668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5" name="Étoile à 5 branches 224"/>
          <p:cNvSpPr/>
          <p:nvPr/>
        </p:nvSpPr>
        <p:spPr>
          <a:xfrm>
            <a:off x="4021466" y="1676668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6" name="Étoile à 5 branches 225"/>
          <p:cNvSpPr/>
          <p:nvPr/>
        </p:nvSpPr>
        <p:spPr>
          <a:xfrm>
            <a:off x="3416042" y="2429145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0" name="Étoile à 5 branches 229"/>
          <p:cNvSpPr/>
          <p:nvPr/>
        </p:nvSpPr>
        <p:spPr>
          <a:xfrm>
            <a:off x="3718754" y="2429145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2" name="Étoile à 5 branches 231"/>
          <p:cNvSpPr/>
          <p:nvPr/>
        </p:nvSpPr>
        <p:spPr>
          <a:xfrm>
            <a:off x="4021466" y="2429145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3" name="Étoile à 5 branches 232"/>
          <p:cNvSpPr/>
          <p:nvPr/>
        </p:nvSpPr>
        <p:spPr>
          <a:xfrm>
            <a:off x="3416042" y="3156419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4" name="Étoile à 5 branches 233"/>
          <p:cNvSpPr/>
          <p:nvPr/>
        </p:nvSpPr>
        <p:spPr>
          <a:xfrm>
            <a:off x="3718754" y="3156419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8" name="Étoile à 5 branches 237"/>
          <p:cNvSpPr/>
          <p:nvPr/>
        </p:nvSpPr>
        <p:spPr>
          <a:xfrm>
            <a:off x="4021466" y="3156419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à coins arrondis 11"/>
          <p:cNvSpPr/>
          <p:nvPr/>
        </p:nvSpPr>
        <p:spPr>
          <a:xfrm>
            <a:off x="113859" y="1052790"/>
            <a:ext cx="6601226" cy="2576826"/>
          </a:xfrm>
          <a:prstGeom prst="roundRect">
            <a:avLst>
              <a:gd name="adj" fmla="val 5128"/>
            </a:avLst>
          </a:prstGeom>
          <a:solidFill>
            <a:srgbClr val="F9AC8F">
              <a:alpha val="0"/>
            </a:srgbClr>
          </a:solidFill>
          <a:ln w="38100">
            <a:solidFill>
              <a:srgbClr val="FAB6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240" name="Tableau 2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350538"/>
              </p:ext>
            </p:extLst>
          </p:nvPr>
        </p:nvGraphicFramePr>
        <p:xfrm>
          <a:off x="113859" y="4028242"/>
          <a:ext cx="6579777" cy="2567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5537"/>
                <a:gridCol w="1052187"/>
                <a:gridCol w="2322053"/>
              </a:tblGrid>
              <a:tr h="295640"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J’aimerais apprendre :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0E8">
                        <a:alpha val="7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Ai-je réussi</a:t>
                      </a:r>
                      <a:r>
                        <a:rPr lang="fr-FR" sz="115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 ? 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0E8">
                        <a:alpha val="7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Ce dont je suis fier(e)/ </a:t>
                      </a:r>
                    </a:p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ce qu’il m’a manqué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0E8">
                        <a:alpha val="72157"/>
                      </a:srgbClr>
                    </a:solidFill>
                  </a:tcPr>
                </a:tc>
              </a:tr>
              <a:tr h="59140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...…………………………………………………………………..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0E8">
                        <a:alpha val="7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0E8">
                        <a:alpha val="7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0E8">
                        <a:alpha val="72157"/>
                      </a:srgbClr>
                    </a:solidFill>
                  </a:tcPr>
                </a:tc>
              </a:tr>
              <a:tr h="59140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...…………………………………………………………………..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0E8">
                        <a:alpha val="7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0E8">
                        <a:alpha val="7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0E8">
                        <a:alpha val="72157"/>
                      </a:srgbClr>
                    </a:solidFill>
                  </a:tcPr>
                </a:tc>
              </a:tr>
              <a:tr h="59140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...…………………………………………………………………..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0E8">
                        <a:alpha val="7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0E8">
                        <a:alpha val="7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0E8">
                        <a:alpha val="72157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41" name="Étoile à 5 branches 240"/>
          <p:cNvSpPr/>
          <p:nvPr/>
        </p:nvSpPr>
        <p:spPr>
          <a:xfrm>
            <a:off x="3416041" y="4650458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2" name="Étoile à 5 branches 241"/>
          <p:cNvSpPr/>
          <p:nvPr/>
        </p:nvSpPr>
        <p:spPr>
          <a:xfrm>
            <a:off x="3718753" y="4650458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3" name="Étoile à 5 branches 242"/>
          <p:cNvSpPr/>
          <p:nvPr/>
        </p:nvSpPr>
        <p:spPr>
          <a:xfrm>
            <a:off x="4021465" y="4650458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4" name="Étoile à 5 branches 243"/>
          <p:cNvSpPr/>
          <p:nvPr/>
        </p:nvSpPr>
        <p:spPr>
          <a:xfrm>
            <a:off x="3416041" y="5402935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5" name="Étoile à 5 branches 244"/>
          <p:cNvSpPr/>
          <p:nvPr/>
        </p:nvSpPr>
        <p:spPr>
          <a:xfrm>
            <a:off x="3718753" y="5402935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6" name="Étoile à 5 branches 245"/>
          <p:cNvSpPr/>
          <p:nvPr/>
        </p:nvSpPr>
        <p:spPr>
          <a:xfrm>
            <a:off x="4021465" y="5402935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7" name="Étoile à 5 branches 246"/>
          <p:cNvSpPr/>
          <p:nvPr/>
        </p:nvSpPr>
        <p:spPr>
          <a:xfrm>
            <a:off x="3416041" y="6130209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8" name="Étoile à 5 branches 247"/>
          <p:cNvSpPr/>
          <p:nvPr/>
        </p:nvSpPr>
        <p:spPr>
          <a:xfrm>
            <a:off x="3718753" y="6130209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9" name="Étoile à 5 branches 248"/>
          <p:cNvSpPr/>
          <p:nvPr/>
        </p:nvSpPr>
        <p:spPr>
          <a:xfrm>
            <a:off x="4021465" y="6130209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0" name="Rectangle à coins arrondis 249"/>
          <p:cNvSpPr/>
          <p:nvPr/>
        </p:nvSpPr>
        <p:spPr>
          <a:xfrm>
            <a:off x="139325" y="3997544"/>
            <a:ext cx="6601226" cy="2576826"/>
          </a:xfrm>
          <a:prstGeom prst="roundRect">
            <a:avLst>
              <a:gd name="adj" fmla="val 5128"/>
            </a:avLst>
          </a:prstGeom>
          <a:solidFill>
            <a:srgbClr val="F69688">
              <a:alpha val="3922"/>
            </a:srgbClr>
          </a:solidFill>
          <a:ln w="38100">
            <a:solidFill>
              <a:srgbClr val="F484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251" name="Tableau 2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498340"/>
              </p:ext>
            </p:extLst>
          </p:nvPr>
        </p:nvGraphicFramePr>
        <p:xfrm>
          <a:off x="136876" y="6979393"/>
          <a:ext cx="6579777" cy="2567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5537"/>
                <a:gridCol w="1052187"/>
                <a:gridCol w="2322053"/>
              </a:tblGrid>
              <a:tr h="295640"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J’aimerais apprendre :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Ai-je réussi</a:t>
                      </a:r>
                      <a:r>
                        <a:rPr lang="fr-FR" sz="115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 ? 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Ce dont je suis fier(e)/ </a:t>
                      </a:r>
                    </a:p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ce qu’il m’a manqué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/>
                    </a:solidFill>
                  </a:tcPr>
                </a:tc>
              </a:tr>
              <a:tr h="59140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...…………………………………………………………………..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/>
                    </a:solidFill>
                  </a:tcPr>
                </a:tc>
              </a:tr>
              <a:tr h="59140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...…………………………………………………………………..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/>
                    </a:solidFill>
                  </a:tcPr>
                </a:tc>
              </a:tr>
              <a:tr h="59140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...…………………………………………………………………..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EEC"/>
                    </a:solidFill>
                  </a:tcPr>
                </a:tc>
              </a:tr>
            </a:tbl>
          </a:graphicData>
        </a:graphic>
      </p:graphicFrame>
      <p:sp>
        <p:nvSpPr>
          <p:cNvPr id="252" name="Étoile à 5 branches 251"/>
          <p:cNvSpPr/>
          <p:nvPr/>
        </p:nvSpPr>
        <p:spPr>
          <a:xfrm>
            <a:off x="3439058" y="7601609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3" name="Étoile à 5 branches 252"/>
          <p:cNvSpPr/>
          <p:nvPr/>
        </p:nvSpPr>
        <p:spPr>
          <a:xfrm>
            <a:off x="3741770" y="7601609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4" name="Étoile à 5 branches 253"/>
          <p:cNvSpPr/>
          <p:nvPr/>
        </p:nvSpPr>
        <p:spPr>
          <a:xfrm>
            <a:off x="4044482" y="7601609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5" name="Étoile à 5 branches 254"/>
          <p:cNvSpPr/>
          <p:nvPr/>
        </p:nvSpPr>
        <p:spPr>
          <a:xfrm>
            <a:off x="3439058" y="8354086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6" name="Étoile à 5 branches 255"/>
          <p:cNvSpPr/>
          <p:nvPr/>
        </p:nvSpPr>
        <p:spPr>
          <a:xfrm>
            <a:off x="3741770" y="8354086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7" name="Étoile à 5 branches 256"/>
          <p:cNvSpPr/>
          <p:nvPr/>
        </p:nvSpPr>
        <p:spPr>
          <a:xfrm>
            <a:off x="4044482" y="8354086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8" name="Étoile à 5 branches 257"/>
          <p:cNvSpPr/>
          <p:nvPr/>
        </p:nvSpPr>
        <p:spPr>
          <a:xfrm>
            <a:off x="3439058" y="9081360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9" name="Étoile à 5 branches 258"/>
          <p:cNvSpPr/>
          <p:nvPr/>
        </p:nvSpPr>
        <p:spPr>
          <a:xfrm>
            <a:off x="3741770" y="9081360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0" name="Étoile à 5 branches 259"/>
          <p:cNvSpPr/>
          <p:nvPr/>
        </p:nvSpPr>
        <p:spPr>
          <a:xfrm>
            <a:off x="4044482" y="9081360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1" name="Rectangle à coins arrondis 260"/>
          <p:cNvSpPr/>
          <p:nvPr/>
        </p:nvSpPr>
        <p:spPr>
          <a:xfrm>
            <a:off x="115428" y="6939809"/>
            <a:ext cx="6601226" cy="2576826"/>
          </a:xfrm>
          <a:prstGeom prst="roundRect">
            <a:avLst>
              <a:gd name="adj" fmla="val 5128"/>
            </a:avLst>
          </a:prstGeom>
          <a:solidFill>
            <a:srgbClr val="FEEEEC">
              <a:alpha val="4706"/>
            </a:srgbClr>
          </a:solidFill>
          <a:ln w="38100">
            <a:solidFill>
              <a:srgbClr val="EF45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5" name="ZoneTexte 264"/>
          <p:cNvSpPr txBox="1"/>
          <p:nvPr/>
        </p:nvSpPr>
        <p:spPr>
          <a:xfrm>
            <a:off x="2322668" y="9564938"/>
            <a:ext cx="745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/>
                </a:solidFill>
                <a:latin typeface="Dancing Script" panose="03080600040507000D00" pitchFamily="66" charset="0"/>
              </a:rPr>
              <a:t>4</a:t>
            </a:r>
            <a:r>
              <a:rPr lang="fr-FR" baseline="30000" dirty="0" smtClean="0">
                <a:solidFill>
                  <a:schemeClr val="bg1"/>
                </a:solidFill>
                <a:latin typeface="Dancing Script" panose="03080600040507000D00" pitchFamily="66" charset="0"/>
              </a:rPr>
              <a:t>ème</a:t>
            </a:r>
            <a:r>
              <a:rPr lang="fr-FR" dirty="0" smtClean="0">
                <a:solidFill>
                  <a:schemeClr val="bg1"/>
                </a:solidFill>
                <a:latin typeface="Dancing Script" panose="03080600040507000D00" pitchFamily="66" charset="0"/>
              </a:rPr>
              <a:t> </a:t>
            </a:r>
            <a:endParaRPr lang="fr-FR" sz="1100" dirty="0">
              <a:solidFill>
                <a:schemeClr val="bg1"/>
              </a:solidFill>
              <a:latin typeface="Dancing Script" panose="03080600040507000D00" pitchFamily="66" charset="0"/>
            </a:endParaRPr>
          </a:p>
        </p:txBody>
      </p:sp>
      <p:sp>
        <p:nvSpPr>
          <p:cNvPr id="264" name="Arrondir un rectangle avec un coin du même côté 263"/>
          <p:cNvSpPr/>
          <p:nvPr/>
        </p:nvSpPr>
        <p:spPr>
          <a:xfrm rot="5400000">
            <a:off x="2491800" y="9516521"/>
            <a:ext cx="468079" cy="643359"/>
          </a:xfrm>
          <a:prstGeom prst="round2SameRect">
            <a:avLst>
              <a:gd name="adj1" fmla="val 21751"/>
              <a:gd name="adj2" fmla="val 18600"/>
            </a:avLst>
          </a:prstGeom>
          <a:noFill/>
          <a:ln>
            <a:solidFill>
              <a:srgbClr val="FFFF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5" name="Image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97" y="1119549"/>
            <a:ext cx="319771" cy="319771"/>
          </a:xfrm>
          <a:prstGeom prst="rect">
            <a:avLst/>
          </a:prstGeom>
        </p:spPr>
      </p:pic>
      <p:pic>
        <p:nvPicPr>
          <p:cNvPr id="46" name="Image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329" y="1105352"/>
            <a:ext cx="303135" cy="364217"/>
          </a:xfrm>
          <a:prstGeom prst="rect">
            <a:avLst/>
          </a:prstGeom>
        </p:spPr>
      </p:pic>
      <p:pic>
        <p:nvPicPr>
          <p:cNvPr id="47" name="Image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97" y="4075008"/>
            <a:ext cx="319771" cy="319771"/>
          </a:xfrm>
          <a:prstGeom prst="rect">
            <a:avLst/>
          </a:prstGeom>
        </p:spPr>
      </p:pic>
      <p:pic>
        <p:nvPicPr>
          <p:cNvPr id="48" name="Image 4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329" y="4060811"/>
            <a:ext cx="303135" cy="364217"/>
          </a:xfrm>
          <a:prstGeom prst="rect">
            <a:avLst/>
          </a:prstGeom>
        </p:spPr>
      </p:pic>
      <p:pic>
        <p:nvPicPr>
          <p:cNvPr id="49" name="Image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97" y="7034096"/>
            <a:ext cx="319771" cy="319771"/>
          </a:xfrm>
          <a:prstGeom prst="rect">
            <a:avLst/>
          </a:prstGeom>
        </p:spPr>
      </p:pic>
      <p:pic>
        <p:nvPicPr>
          <p:cNvPr id="50" name="Image 4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329" y="7019899"/>
            <a:ext cx="303135" cy="36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01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 5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58" t="45435" r="22861" b="47101"/>
          <a:stretch/>
        </p:blipFill>
        <p:spPr>
          <a:xfrm>
            <a:off x="3356474" y="9608390"/>
            <a:ext cx="794479" cy="449705"/>
          </a:xfrm>
          <a:prstGeom prst="round2Same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75" t="41341" r="-888" b="41417"/>
          <a:stretch/>
        </p:blipFill>
        <p:spPr>
          <a:xfrm>
            <a:off x="299803" y="-33080"/>
            <a:ext cx="6304876" cy="842549"/>
          </a:xfrm>
          <a:prstGeom prst="rect">
            <a:avLst/>
          </a:prstGeom>
        </p:spPr>
      </p:pic>
      <p:sp>
        <p:nvSpPr>
          <p:cNvPr id="118" name="ZoneTexte 117"/>
          <p:cNvSpPr txBox="1"/>
          <p:nvPr/>
        </p:nvSpPr>
        <p:spPr>
          <a:xfrm>
            <a:off x="-992721" y="99566"/>
            <a:ext cx="8863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latin typeface="OilChangeW01-Regular" panose="02000000000000000000" pitchFamily="2" charset="0"/>
                <a:cs typeface="Mali" panose="00000500000000000000" pitchFamily="2" charset="-34"/>
              </a:rPr>
              <a:t>Mes objectifs</a:t>
            </a:r>
            <a:endParaRPr lang="fr-FR" sz="2800" b="1" dirty="0">
              <a:latin typeface="OilChangeW01-Regular" panose="02000000000000000000" pitchFamily="2" charset="0"/>
              <a:cs typeface="Mali" panose="00000500000000000000" pitchFamily="2" charset="-34"/>
            </a:endParaRPr>
          </a:p>
        </p:txBody>
      </p:sp>
      <p:sp>
        <p:nvSpPr>
          <p:cNvPr id="131" name="ZoneTexte 130"/>
          <p:cNvSpPr txBox="1"/>
          <p:nvPr/>
        </p:nvSpPr>
        <p:spPr>
          <a:xfrm>
            <a:off x="115332" y="6602666"/>
            <a:ext cx="857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Trimestre 3    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sp>
        <p:nvSpPr>
          <p:cNvPr id="217" name="ZoneTexte 216"/>
          <p:cNvSpPr txBox="1"/>
          <p:nvPr/>
        </p:nvSpPr>
        <p:spPr>
          <a:xfrm>
            <a:off x="115332" y="3652426"/>
            <a:ext cx="857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Trimestre 2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sp>
        <p:nvSpPr>
          <p:cNvPr id="222" name="ZoneTexte 221"/>
          <p:cNvSpPr txBox="1"/>
          <p:nvPr/>
        </p:nvSpPr>
        <p:spPr>
          <a:xfrm>
            <a:off x="92412" y="703451"/>
            <a:ext cx="857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Trimestre 1    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7687713"/>
              </p:ext>
            </p:extLst>
          </p:nvPr>
        </p:nvGraphicFramePr>
        <p:xfrm>
          <a:off x="113860" y="1054452"/>
          <a:ext cx="6579777" cy="2567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5537"/>
                <a:gridCol w="1052187"/>
                <a:gridCol w="2322053"/>
              </a:tblGrid>
              <a:tr h="295640"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J’aimerais apprendre :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8F9">
                        <a:alpha val="2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Ai-je réussi</a:t>
                      </a:r>
                      <a:r>
                        <a:rPr lang="fr-FR" sz="115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 ? 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8F9">
                        <a:alpha val="2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Ce dont je suis fier(e)/ </a:t>
                      </a:r>
                    </a:p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ce qu’il m’a manqué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8F9">
                        <a:alpha val="27843"/>
                      </a:srgbClr>
                    </a:solidFill>
                  </a:tcPr>
                </a:tc>
              </a:tr>
              <a:tr h="59140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...…………………………………………………………………..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8F9">
                        <a:alpha val="2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8F9">
                        <a:alpha val="2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8F9">
                        <a:alpha val="27843"/>
                      </a:srgbClr>
                    </a:solidFill>
                  </a:tcPr>
                </a:tc>
              </a:tr>
              <a:tr h="59140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...…………………………………………………………………..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8F9">
                        <a:alpha val="2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8F9">
                        <a:alpha val="2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8F9">
                        <a:alpha val="27843"/>
                      </a:srgbClr>
                    </a:solidFill>
                  </a:tcPr>
                </a:tc>
              </a:tr>
              <a:tr h="59140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...…………………………………………………………………..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8F9">
                        <a:alpha val="2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8F9">
                        <a:alpha val="2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8F9">
                        <a:alpha val="27843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" name="Étoile à 5 branches 2"/>
          <p:cNvSpPr/>
          <p:nvPr/>
        </p:nvSpPr>
        <p:spPr>
          <a:xfrm>
            <a:off x="3416042" y="1676668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4" name="Étoile à 5 branches 223"/>
          <p:cNvSpPr/>
          <p:nvPr/>
        </p:nvSpPr>
        <p:spPr>
          <a:xfrm>
            <a:off x="3718754" y="1676668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5" name="Étoile à 5 branches 224"/>
          <p:cNvSpPr/>
          <p:nvPr/>
        </p:nvSpPr>
        <p:spPr>
          <a:xfrm>
            <a:off x="4021466" y="1676668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6" name="Étoile à 5 branches 225"/>
          <p:cNvSpPr/>
          <p:nvPr/>
        </p:nvSpPr>
        <p:spPr>
          <a:xfrm>
            <a:off x="3416042" y="2429145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0" name="Étoile à 5 branches 229"/>
          <p:cNvSpPr/>
          <p:nvPr/>
        </p:nvSpPr>
        <p:spPr>
          <a:xfrm>
            <a:off x="3718754" y="2429145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2" name="Étoile à 5 branches 231"/>
          <p:cNvSpPr/>
          <p:nvPr/>
        </p:nvSpPr>
        <p:spPr>
          <a:xfrm>
            <a:off x="4021466" y="2429145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3" name="Étoile à 5 branches 232"/>
          <p:cNvSpPr/>
          <p:nvPr/>
        </p:nvSpPr>
        <p:spPr>
          <a:xfrm>
            <a:off x="3416042" y="3156419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4" name="Étoile à 5 branches 233"/>
          <p:cNvSpPr/>
          <p:nvPr/>
        </p:nvSpPr>
        <p:spPr>
          <a:xfrm>
            <a:off x="3718754" y="3156419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8" name="Étoile à 5 branches 237"/>
          <p:cNvSpPr/>
          <p:nvPr/>
        </p:nvSpPr>
        <p:spPr>
          <a:xfrm>
            <a:off x="4021466" y="3156419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à coins arrondis 11"/>
          <p:cNvSpPr/>
          <p:nvPr/>
        </p:nvSpPr>
        <p:spPr>
          <a:xfrm>
            <a:off x="106892" y="1071903"/>
            <a:ext cx="6601226" cy="2576826"/>
          </a:xfrm>
          <a:prstGeom prst="roundRect">
            <a:avLst>
              <a:gd name="adj" fmla="val 5128"/>
            </a:avLst>
          </a:prstGeom>
          <a:solidFill>
            <a:srgbClr val="FFFFFF">
              <a:alpha val="0"/>
            </a:srgbClr>
          </a:solidFill>
          <a:ln w="38100">
            <a:solidFill>
              <a:srgbClr val="C9E8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240" name="Tableau 2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4059489"/>
              </p:ext>
            </p:extLst>
          </p:nvPr>
        </p:nvGraphicFramePr>
        <p:xfrm>
          <a:off x="113859" y="4028242"/>
          <a:ext cx="6579777" cy="2567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5537"/>
                <a:gridCol w="1052187"/>
                <a:gridCol w="2322053"/>
              </a:tblGrid>
              <a:tr h="295640"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J’aimerais apprendre :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D5F0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Ai-je réussi</a:t>
                      </a:r>
                      <a:r>
                        <a:rPr lang="fr-FR" sz="115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 ? 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D5F0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Ce dont je suis fier(e)/ </a:t>
                      </a:r>
                    </a:p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ce qu’il m’a manqué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D5F0">
                        <a:alpha val="49020"/>
                      </a:srgbClr>
                    </a:solidFill>
                  </a:tcPr>
                </a:tc>
              </a:tr>
              <a:tr h="59140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...…………………………………………………………………..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D5F0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D5F0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D5F0">
                        <a:alpha val="49020"/>
                      </a:srgbClr>
                    </a:solidFill>
                  </a:tcPr>
                </a:tc>
              </a:tr>
              <a:tr h="59140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...…………………………………………………………………..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D5F0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D5F0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D5F0">
                        <a:alpha val="49020"/>
                      </a:srgbClr>
                    </a:solidFill>
                  </a:tcPr>
                </a:tc>
              </a:tr>
              <a:tr h="59140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...…………………………………………………………………..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D5F0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D5F0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D5F0">
                        <a:alpha val="4902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41" name="Étoile à 5 branches 240"/>
          <p:cNvSpPr/>
          <p:nvPr/>
        </p:nvSpPr>
        <p:spPr>
          <a:xfrm>
            <a:off x="3416041" y="4650458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2" name="Étoile à 5 branches 241"/>
          <p:cNvSpPr/>
          <p:nvPr/>
        </p:nvSpPr>
        <p:spPr>
          <a:xfrm>
            <a:off x="3718753" y="4650458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3" name="Étoile à 5 branches 242"/>
          <p:cNvSpPr/>
          <p:nvPr/>
        </p:nvSpPr>
        <p:spPr>
          <a:xfrm>
            <a:off x="4021465" y="4650458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4" name="Étoile à 5 branches 243"/>
          <p:cNvSpPr/>
          <p:nvPr/>
        </p:nvSpPr>
        <p:spPr>
          <a:xfrm>
            <a:off x="3416041" y="5402935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5" name="Étoile à 5 branches 244"/>
          <p:cNvSpPr/>
          <p:nvPr/>
        </p:nvSpPr>
        <p:spPr>
          <a:xfrm>
            <a:off x="3718753" y="5402935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6" name="Étoile à 5 branches 245"/>
          <p:cNvSpPr/>
          <p:nvPr/>
        </p:nvSpPr>
        <p:spPr>
          <a:xfrm>
            <a:off x="4021465" y="5402935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7" name="Étoile à 5 branches 246"/>
          <p:cNvSpPr/>
          <p:nvPr/>
        </p:nvSpPr>
        <p:spPr>
          <a:xfrm>
            <a:off x="3416041" y="6130209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8" name="Étoile à 5 branches 247"/>
          <p:cNvSpPr/>
          <p:nvPr/>
        </p:nvSpPr>
        <p:spPr>
          <a:xfrm>
            <a:off x="3718753" y="6130209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9" name="Étoile à 5 branches 248"/>
          <p:cNvSpPr/>
          <p:nvPr/>
        </p:nvSpPr>
        <p:spPr>
          <a:xfrm>
            <a:off x="4021465" y="6130209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0" name="Rectangle à coins arrondis 249"/>
          <p:cNvSpPr/>
          <p:nvPr/>
        </p:nvSpPr>
        <p:spPr>
          <a:xfrm>
            <a:off x="95827" y="4016283"/>
            <a:ext cx="6601226" cy="2576826"/>
          </a:xfrm>
          <a:prstGeom prst="roundRect">
            <a:avLst>
              <a:gd name="adj" fmla="val 5128"/>
            </a:avLst>
          </a:prstGeom>
          <a:solidFill>
            <a:srgbClr val="F69688">
              <a:alpha val="3922"/>
            </a:srgbClr>
          </a:solidFill>
          <a:ln w="38100">
            <a:solidFill>
              <a:srgbClr val="92C6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251" name="Tableau 2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476169"/>
              </p:ext>
            </p:extLst>
          </p:nvPr>
        </p:nvGraphicFramePr>
        <p:xfrm>
          <a:off x="136876" y="6979393"/>
          <a:ext cx="6579777" cy="2567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5537"/>
                <a:gridCol w="1052187"/>
                <a:gridCol w="2322053"/>
              </a:tblGrid>
              <a:tr h="295640"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J’aimerais apprendre :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D5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Ai-je réussi</a:t>
                      </a:r>
                      <a:r>
                        <a:rPr lang="fr-FR" sz="115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 ? 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D5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Ce dont je suis fier(e)/ </a:t>
                      </a:r>
                    </a:p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ce qu’il m’a manqué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D5F0"/>
                    </a:solidFill>
                  </a:tcPr>
                </a:tc>
              </a:tr>
              <a:tr h="59140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...…………………………………………………………………..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D5F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D5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D5F0"/>
                    </a:solidFill>
                  </a:tcPr>
                </a:tc>
              </a:tr>
              <a:tr h="59140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...…………………………………………………………………..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D5F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D5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D5F0"/>
                    </a:solidFill>
                  </a:tcPr>
                </a:tc>
              </a:tr>
              <a:tr h="59140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...…………………………………………………………………..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D5F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D5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D5F0"/>
                    </a:solidFill>
                  </a:tcPr>
                </a:tc>
              </a:tr>
            </a:tbl>
          </a:graphicData>
        </a:graphic>
      </p:graphicFrame>
      <p:sp>
        <p:nvSpPr>
          <p:cNvPr id="252" name="Étoile à 5 branches 251"/>
          <p:cNvSpPr/>
          <p:nvPr/>
        </p:nvSpPr>
        <p:spPr>
          <a:xfrm>
            <a:off x="3439058" y="7601609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3" name="Étoile à 5 branches 252"/>
          <p:cNvSpPr/>
          <p:nvPr/>
        </p:nvSpPr>
        <p:spPr>
          <a:xfrm>
            <a:off x="3741770" y="7601609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4" name="Étoile à 5 branches 253"/>
          <p:cNvSpPr/>
          <p:nvPr/>
        </p:nvSpPr>
        <p:spPr>
          <a:xfrm>
            <a:off x="4044482" y="7601609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5" name="Étoile à 5 branches 254"/>
          <p:cNvSpPr/>
          <p:nvPr/>
        </p:nvSpPr>
        <p:spPr>
          <a:xfrm>
            <a:off x="3439058" y="8354086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6" name="Étoile à 5 branches 255"/>
          <p:cNvSpPr/>
          <p:nvPr/>
        </p:nvSpPr>
        <p:spPr>
          <a:xfrm>
            <a:off x="3741770" y="8354086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7" name="Étoile à 5 branches 256"/>
          <p:cNvSpPr/>
          <p:nvPr/>
        </p:nvSpPr>
        <p:spPr>
          <a:xfrm>
            <a:off x="4044482" y="8354086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8" name="Étoile à 5 branches 257"/>
          <p:cNvSpPr/>
          <p:nvPr/>
        </p:nvSpPr>
        <p:spPr>
          <a:xfrm>
            <a:off x="3439058" y="9081360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9" name="Étoile à 5 branches 258"/>
          <p:cNvSpPr/>
          <p:nvPr/>
        </p:nvSpPr>
        <p:spPr>
          <a:xfrm>
            <a:off x="3741770" y="9081360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0" name="Étoile à 5 branches 259"/>
          <p:cNvSpPr/>
          <p:nvPr/>
        </p:nvSpPr>
        <p:spPr>
          <a:xfrm>
            <a:off x="4044482" y="9081360"/>
            <a:ext cx="212943" cy="201569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1" name="Rectangle à coins arrondis 260"/>
          <p:cNvSpPr/>
          <p:nvPr/>
        </p:nvSpPr>
        <p:spPr>
          <a:xfrm>
            <a:off x="106892" y="6965258"/>
            <a:ext cx="6601226" cy="2576826"/>
          </a:xfrm>
          <a:prstGeom prst="roundRect">
            <a:avLst>
              <a:gd name="adj" fmla="val 5128"/>
            </a:avLst>
          </a:prstGeom>
          <a:solidFill>
            <a:srgbClr val="FEEEEC">
              <a:alpha val="4706"/>
            </a:srgbClr>
          </a:solidFill>
          <a:ln w="38100">
            <a:solidFill>
              <a:srgbClr val="54A1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5" name="ZoneTexte 264"/>
          <p:cNvSpPr txBox="1"/>
          <p:nvPr/>
        </p:nvSpPr>
        <p:spPr>
          <a:xfrm>
            <a:off x="3363534" y="9594918"/>
            <a:ext cx="745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  <a:latin typeface="Dancing Script" panose="03080600040507000D00" pitchFamily="66" charset="0"/>
              </a:rPr>
              <a:t>3</a:t>
            </a:r>
            <a:r>
              <a:rPr lang="fr-FR" baseline="30000" dirty="0" smtClean="0">
                <a:solidFill>
                  <a:schemeClr val="bg1"/>
                </a:solidFill>
                <a:latin typeface="Dancing Script" panose="03080600040507000D00" pitchFamily="66" charset="0"/>
              </a:rPr>
              <a:t>ème</a:t>
            </a:r>
            <a:r>
              <a:rPr lang="fr-FR" dirty="0" smtClean="0">
                <a:solidFill>
                  <a:schemeClr val="bg1"/>
                </a:solidFill>
                <a:latin typeface="Dancing Script" panose="03080600040507000D00" pitchFamily="66" charset="0"/>
              </a:rPr>
              <a:t> </a:t>
            </a:r>
            <a:endParaRPr lang="fr-FR" sz="1100" dirty="0">
              <a:solidFill>
                <a:schemeClr val="bg1"/>
              </a:solidFill>
              <a:latin typeface="Dancing Script" panose="03080600040507000D00" pitchFamily="66" charset="0"/>
            </a:endParaRPr>
          </a:p>
        </p:txBody>
      </p:sp>
      <p:sp>
        <p:nvSpPr>
          <p:cNvPr id="264" name="Arrondir un rectangle avec un coin du même côté 263"/>
          <p:cNvSpPr/>
          <p:nvPr/>
        </p:nvSpPr>
        <p:spPr>
          <a:xfrm rot="5400000">
            <a:off x="3517676" y="9546501"/>
            <a:ext cx="468079" cy="643359"/>
          </a:xfrm>
          <a:prstGeom prst="round2SameRect">
            <a:avLst>
              <a:gd name="adj1" fmla="val 21751"/>
              <a:gd name="adj2" fmla="val 18600"/>
            </a:avLst>
          </a:prstGeom>
          <a:noFill/>
          <a:ln>
            <a:solidFill>
              <a:srgbClr val="FFFF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5" name="Image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97" y="1119549"/>
            <a:ext cx="319771" cy="319771"/>
          </a:xfrm>
          <a:prstGeom prst="rect">
            <a:avLst/>
          </a:prstGeom>
        </p:spPr>
      </p:pic>
      <p:pic>
        <p:nvPicPr>
          <p:cNvPr id="46" name="Image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329" y="1105352"/>
            <a:ext cx="303135" cy="364217"/>
          </a:xfrm>
          <a:prstGeom prst="rect">
            <a:avLst/>
          </a:prstGeom>
        </p:spPr>
      </p:pic>
      <p:pic>
        <p:nvPicPr>
          <p:cNvPr id="47" name="Image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97" y="4075008"/>
            <a:ext cx="319771" cy="319771"/>
          </a:xfrm>
          <a:prstGeom prst="rect">
            <a:avLst/>
          </a:prstGeom>
        </p:spPr>
      </p:pic>
      <p:pic>
        <p:nvPicPr>
          <p:cNvPr id="48" name="Image 4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329" y="4060811"/>
            <a:ext cx="303135" cy="364217"/>
          </a:xfrm>
          <a:prstGeom prst="rect">
            <a:avLst/>
          </a:prstGeom>
        </p:spPr>
      </p:pic>
      <p:pic>
        <p:nvPicPr>
          <p:cNvPr id="49" name="Image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97" y="7034096"/>
            <a:ext cx="319771" cy="319771"/>
          </a:xfrm>
          <a:prstGeom prst="rect">
            <a:avLst/>
          </a:prstGeom>
        </p:spPr>
      </p:pic>
      <p:pic>
        <p:nvPicPr>
          <p:cNvPr id="50" name="Image 4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329" y="7019899"/>
            <a:ext cx="303135" cy="36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57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 3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24288" r="51171" b="58374"/>
          <a:stretch/>
        </p:blipFill>
        <p:spPr>
          <a:xfrm>
            <a:off x="479174" y="24879"/>
            <a:ext cx="6193015" cy="674250"/>
          </a:xfrm>
          <a:prstGeom prst="rect">
            <a:avLst/>
          </a:prstGeom>
        </p:spPr>
      </p:pic>
      <p:sp>
        <p:nvSpPr>
          <p:cNvPr id="118" name="ZoneTexte 117"/>
          <p:cNvSpPr txBox="1"/>
          <p:nvPr/>
        </p:nvSpPr>
        <p:spPr>
          <a:xfrm>
            <a:off x="-748611" y="145371"/>
            <a:ext cx="88635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 smtClean="0">
                <a:latin typeface="OilChangeW01-Regular" panose="02000000000000000000" pitchFamily="2" charset="0"/>
                <a:cs typeface="Mali" panose="00000500000000000000" pitchFamily="2" charset="-34"/>
              </a:rPr>
              <a:t>MON PROJET D’ORIENTATION</a:t>
            </a:r>
            <a:endParaRPr lang="fr-FR" sz="2200" b="1" dirty="0">
              <a:latin typeface="OilChangeW01-Regular" panose="02000000000000000000" pitchFamily="2" charset="0"/>
              <a:cs typeface="Mali" panose="00000500000000000000" pitchFamily="2" charset="-34"/>
            </a:endParaRPr>
          </a:p>
        </p:txBody>
      </p:sp>
      <p:sp>
        <p:nvSpPr>
          <p:cNvPr id="131" name="ZoneTexte 130"/>
          <p:cNvSpPr txBox="1"/>
          <p:nvPr/>
        </p:nvSpPr>
        <p:spPr>
          <a:xfrm>
            <a:off x="117126" y="7463736"/>
            <a:ext cx="857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Trimestre 3    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sp>
        <p:nvSpPr>
          <p:cNvPr id="222" name="ZoneTexte 221"/>
          <p:cNvSpPr txBox="1"/>
          <p:nvPr/>
        </p:nvSpPr>
        <p:spPr>
          <a:xfrm>
            <a:off x="439854" y="650641"/>
            <a:ext cx="857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Mes idées d’orientation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6179522"/>
              </p:ext>
            </p:extLst>
          </p:nvPr>
        </p:nvGraphicFramePr>
        <p:xfrm>
          <a:off x="171909" y="1003409"/>
          <a:ext cx="6579777" cy="189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6477"/>
                <a:gridCol w="2838147"/>
                <a:gridCol w="2965153"/>
              </a:tblGrid>
              <a:tr h="295640"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Dates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EE">
                        <a:alpha val="1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Mes idées de métier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EE">
                        <a:alpha val="1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Les formations possibles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EE">
                        <a:alpha val="18039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…./20…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EE">
                        <a:alpha val="1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EE">
                        <a:alpha val="1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EE">
                        <a:alpha val="18039"/>
                      </a:srgbClr>
                    </a:solidFill>
                  </a:tcPr>
                </a:tc>
              </a:tr>
              <a:tr h="295315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…./20…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EE">
                        <a:alpha val="1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EE">
                        <a:alpha val="1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EE">
                        <a:alpha val="18039"/>
                      </a:srgbClr>
                    </a:solidFill>
                  </a:tcPr>
                </a:tc>
              </a:tr>
              <a:tr h="281929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…./20…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EE">
                        <a:alpha val="1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EE">
                        <a:alpha val="1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EE">
                        <a:alpha val="18039"/>
                      </a:srgbClr>
                    </a:solidFill>
                  </a:tcPr>
                </a:tc>
              </a:tr>
              <a:tr h="281929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…./20…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EE">
                        <a:alpha val="1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EE">
                        <a:alpha val="1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EE">
                        <a:alpha val="1803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au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9722632"/>
              </p:ext>
            </p:extLst>
          </p:nvPr>
        </p:nvGraphicFramePr>
        <p:xfrm>
          <a:off x="119725" y="7539242"/>
          <a:ext cx="6579777" cy="21704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89"/>
                <a:gridCol w="2823529"/>
                <a:gridCol w="2823859"/>
              </a:tblGrid>
              <a:tr h="29564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Ordre de préférence</a:t>
                      </a:r>
                      <a:endParaRPr lang="fr-FR" sz="1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E4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Diplôme</a:t>
                      </a:r>
                      <a:r>
                        <a:rPr lang="fr-FR" sz="115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 préparé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E4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Lieu</a:t>
                      </a:r>
                      <a:r>
                        <a:rPr lang="fr-FR" sz="115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 de formation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E4D8"/>
                    </a:solidFill>
                  </a:tcPr>
                </a:tc>
              </a:tr>
              <a:tr h="591402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E4D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 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E4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E4D8"/>
                    </a:solidFill>
                  </a:tcPr>
                </a:tc>
              </a:tr>
              <a:tr h="59140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E4D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 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E4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 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E4D8"/>
                    </a:solidFill>
                  </a:tcPr>
                </a:tc>
              </a:tr>
              <a:tr h="59140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E4D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 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E4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 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E4D8"/>
                    </a:solidFill>
                  </a:tcPr>
                </a:tc>
              </a:tr>
            </a:tbl>
          </a:graphicData>
        </a:graphic>
      </p:graphicFrame>
      <p:sp>
        <p:nvSpPr>
          <p:cNvPr id="29" name="ZoneTexte 28"/>
          <p:cNvSpPr txBox="1"/>
          <p:nvPr/>
        </p:nvSpPr>
        <p:spPr>
          <a:xfrm>
            <a:off x="439854" y="2937724"/>
            <a:ext cx="857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Mes stages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439854" y="7169910"/>
            <a:ext cx="857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Mes voeux d’orientation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graphicFrame>
        <p:nvGraphicFramePr>
          <p:cNvPr id="31" name="Tableau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5800701"/>
              </p:ext>
            </p:extLst>
          </p:nvPr>
        </p:nvGraphicFramePr>
        <p:xfrm>
          <a:off x="117126" y="3315979"/>
          <a:ext cx="6579777" cy="3838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430"/>
                <a:gridCol w="2624194"/>
                <a:gridCol w="2965153"/>
              </a:tblGrid>
              <a:tr h="295640"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Dates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5DA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Lieu de stage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5DA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Bilan </a:t>
                      </a:r>
                      <a:endParaRPr lang="fr-FR" sz="1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5DA">
                        <a:alpha val="4902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fr-FR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du …/…./20… au …/…./20… </a:t>
                      </a:r>
                      <a:endParaRPr lang="fr-FR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5DA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5DA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5DA">
                        <a:alpha val="49020"/>
                      </a:srgbClr>
                    </a:solidFill>
                  </a:tcPr>
                </a:tc>
              </a:tr>
              <a:tr h="29531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fr-FR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du …/…./20… au …/…./20… </a:t>
                      </a:r>
                      <a:endParaRPr lang="fr-FR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5DA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5DA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5DA">
                        <a:alpha val="49020"/>
                      </a:srgbClr>
                    </a:solidFill>
                  </a:tcPr>
                </a:tc>
              </a:tr>
              <a:tr h="281929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fr-FR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du …/…./20… au …/…./20… </a:t>
                      </a:r>
                      <a:endParaRPr lang="fr-FR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5DA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5DA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…………………………………………………………………………………………………………………………………………</a:t>
                      </a:r>
                      <a:endParaRPr lang="fr-FR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5DA">
                        <a:alpha val="49020"/>
                      </a:srgbClr>
                    </a:solidFill>
                  </a:tcPr>
                </a:tc>
              </a:tr>
              <a:tr h="281929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fr-FR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du …/…./20… au …/…./20… </a:t>
                      </a:r>
                      <a:endParaRPr lang="fr-FR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K Whale Song" pitchFamily="50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5DA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5DA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…………………………………………………………………………………………………………………………………………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5DA">
                        <a:alpha val="49020"/>
                      </a:srgbClr>
                    </a:solidFill>
                  </a:tcPr>
                </a:tc>
              </a:tr>
              <a:tr h="281929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du …/…./20… au …/…./20…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5DA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5DA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K Whale Song" pitchFamily="50" charset="0"/>
                        </a:rPr>
                        <a:t>…………………………………………………………………………………………………………………………………………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5DA">
                        <a:alpha val="4902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16" name="Rectangle à coins arrondis 215"/>
          <p:cNvSpPr/>
          <p:nvPr/>
        </p:nvSpPr>
        <p:spPr>
          <a:xfrm>
            <a:off x="117126" y="3300830"/>
            <a:ext cx="6601226" cy="3802655"/>
          </a:xfrm>
          <a:prstGeom prst="roundRect">
            <a:avLst>
              <a:gd name="adj" fmla="val 5128"/>
            </a:avLst>
          </a:prstGeom>
          <a:solidFill>
            <a:srgbClr val="FFF7E7">
              <a:alpha val="20784"/>
            </a:srgbClr>
          </a:solidFill>
          <a:ln w="38100">
            <a:solidFill>
              <a:srgbClr val="93D5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66" y="2928592"/>
            <a:ext cx="319543" cy="34993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5" y="7152921"/>
            <a:ext cx="479127" cy="36892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4" y="652674"/>
            <a:ext cx="520987" cy="319335"/>
          </a:xfrm>
          <a:prstGeom prst="rect">
            <a:avLst/>
          </a:prstGeom>
        </p:spPr>
      </p:pic>
      <p:sp>
        <p:nvSpPr>
          <p:cNvPr id="12" name="Rectangle à coins arrondis 11"/>
          <p:cNvSpPr/>
          <p:nvPr/>
        </p:nvSpPr>
        <p:spPr>
          <a:xfrm>
            <a:off x="140143" y="1012332"/>
            <a:ext cx="6601226" cy="1879875"/>
          </a:xfrm>
          <a:prstGeom prst="roundRect">
            <a:avLst>
              <a:gd name="adj" fmla="val 5128"/>
            </a:avLst>
          </a:prstGeom>
          <a:solidFill>
            <a:srgbClr val="E1F3EE">
              <a:alpha val="20784"/>
            </a:srgbClr>
          </a:solidFill>
          <a:ln w="38100">
            <a:solidFill>
              <a:srgbClr val="BAE4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" name="Rectangle à coins arrondis 35"/>
          <p:cNvSpPr/>
          <p:nvPr/>
        </p:nvSpPr>
        <p:spPr>
          <a:xfrm>
            <a:off x="95677" y="7556231"/>
            <a:ext cx="6601226" cy="2153457"/>
          </a:xfrm>
          <a:prstGeom prst="roundRect">
            <a:avLst>
              <a:gd name="adj" fmla="val 5128"/>
            </a:avLst>
          </a:prstGeom>
          <a:solidFill>
            <a:srgbClr val="FFF7E7">
              <a:alpha val="20784"/>
            </a:srgbClr>
          </a:solidFill>
          <a:ln w="38100">
            <a:solidFill>
              <a:srgbClr val="45B1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9555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Rectangle à coins arrondis 407"/>
          <p:cNvSpPr/>
          <p:nvPr/>
        </p:nvSpPr>
        <p:spPr>
          <a:xfrm>
            <a:off x="115429" y="6192251"/>
            <a:ext cx="6601226" cy="3138310"/>
          </a:xfrm>
          <a:prstGeom prst="roundRect">
            <a:avLst>
              <a:gd name="adj" fmla="val 5128"/>
            </a:avLst>
          </a:prstGeom>
          <a:solidFill>
            <a:srgbClr val="FFE4AB">
              <a:alpha val="20784"/>
            </a:srgbClr>
          </a:solidFill>
          <a:ln w="28575">
            <a:solidFill>
              <a:srgbClr val="FFE4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75" y="-19529"/>
            <a:ext cx="6145242" cy="1040183"/>
          </a:xfrm>
          <a:prstGeom prst="rect">
            <a:avLst/>
          </a:prstGeom>
        </p:spPr>
      </p:pic>
      <p:sp>
        <p:nvSpPr>
          <p:cNvPr id="12" name="Rectangle à coins arrondis 11"/>
          <p:cNvSpPr/>
          <p:nvPr/>
        </p:nvSpPr>
        <p:spPr>
          <a:xfrm>
            <a:off x="115429" y="1323858"/>
            <a:ext cx="6601226" cy="4525660"/>
          </a:xfrm>
          <a:prstGeom prst="roundRect">
            <a:avLst>
              <a:gd name="adj" fmla="val 5128"/>
            </a:avLst>
          </a:prstGeom>
          <a:solidFill>
            <a:srgbClr val="FFF7E7">
              <a:alpha val="20784"/>
            </a:srgbClr>
          </a:solidFill>
          <a:ln w="28575">
            <a:solidFill>
              <a:srgbClr val="FFE4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6" name="ZoneTexte 125"/>
          <p:cNvSpPr txBox="1"/>
          <p:nvPr/>
        </p:nvSpPr>
        <p:spPr>
          <a:xfrm>
            <a:off x="-561379" y="985106"/>
            <a:ext cx="7775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     CYCLE 3                                                                CFG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sp>
        <p:nvSpPr>
          <p:cNvPr id="118" name="ZoneTexte 117"/>
          <p:cNvSpPr txBox="1"/>
          <p:nvPr/>
        </p:nvSpPr>
        <p:spPr>
          <a:xfrm>
            <a:off x="-892990" y="278973"/>
            <a:ext cx="88635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>
                <a:latin typeface="OilChangeW01-Regular" panose="02000000000000000000" pitchFamily="2" charset="0"/>
                <a:cs typeface="Mali" panose="00000500000000000000" pitchFamily="2" charset="-34"/>
              </a:rPr>
              <a:t>Comprendre et s’exprimer à </a:t>
            </a:r>
            <a:r>
              <a:rPr lang="fr-FR" sz="2200" b="1" dirty="0" smtClean="0">
                <a:latin typeface="OilChangeW01-Regular" panose="02000000000000000000" pitchFamily="2" charset="0"/>
                <a:cs typeface="Mali" panose="00000500000000000000" pitchFamily="2" charset="-34"/>
              </a:rPr>
              <a:t>l’oral</a:t>
            </a:r>
            <a:endParaRPr lang="fr-FR" sz="2200" b="1" dirty="0">
              <a:latin typeface="OilChangeW01-Regular" panose="02000000000000000000" pitchFamily="2" charset="0"/>
              <a:cs typeface="Mali" panose="00000500000000000000" pitchFamily="2" charset="-34"/>
            </a:endParaRPr>
          </a:p>
        </p:txBody>
      </p:sp>
      <p:pic>
        <p:nvPicPr>
          <p:cNvPr id="127" name="Image 12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1" t="20344" r="21859" b="25030"/>
          <a:stretch/>
        </p:blipFill>
        <p:spPr>
          <a:xfrm>
            <a:off x="92412" y="9337590"/>
            <a:ext cx="1308238" cy="738135"/>
          </a:xfrm>
          <a:prstGeom prst="round2Same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</p:spPr>
      </p:pic>
      <p:sp>
        <p:nvSpPr>
          <p:cNvPr id="144" name="Arrondir un rectangle avec un coin du même côté 143"/>
          <p:cNvSpPr/>
          <p:nvPr/>
        </p:nvSpPr>
        <p:spPr>
          <a:xfrm rot="5400000">
            <a:off x="424788" y="9152877"/>
            <a:ext cx="604927" cy="1107562"/>
          </a:xfrm>
          <a:prstGeom prst="round2SameRect">
            <a:avLst>
              <a:gd name="adj1" fmla="val 8899"/>
              <a:gd name="adj2" fmla="val 18600"/>
            </a:avLst>
          </a:prstGeom>
          <a:noFill/>
          <a:ln>
            <a:solidFill>
              <a:srgbClr val="FFFF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8" name="ZoneTexte 147"/>
          <p:cNvSpPr txBox="1"/>
          <p:nvPr/>
        </p:nvSpPr>
        <p:spPr>
          <a:xfrm>
            <a:off x="173471" y="9397308"/>
            <a:ext cx="1273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bg1"/>
                </a:solidFill>
                <a:latin typeface="Dancing Script" panose="03080600040507000D00" pitchFamily="66" charset="0"/>
              </a:rPr>
              <a:t>Français</a:t>
            </a:r>
            <a:endParaRPr lang="fr-FR" sz="1400" dirty="0">
              <a:solidFill>
                <a:schemeClr val="bg1"/>
              </a:solidFill>
              <a:latin typeface="Dancing Script" panose="03080600040507000D00" pitchFamily="66" charset="0"/>
            </a:endParaRPr>
          </a:p>
        </p:txBody>
      </p:sp>
      <p:sp>
        <p:nvSpPr>
          <p:cNvPr id="131" name="ZoneTexte 130"/>
          <p:cNvSpPr txBox="1"/>
          <p:nvPr/>
        </p:nvSpPr>
        <p:spPr>
          <a:xfrm>
            <a:off x="-792551" y="5864391"/>
            <a:ext cx="857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CYCLE </a:t>
            </a:r>
            <a:r>
              <a:rPr lang="fr-FR" b="1" dirty="0" smtClean="0">
                <a:latin typeface="CHICKEN Pie" panose="02000600000000000000" pitchFamily="2" charset="0"/>
                <a:cs typeface="Rubik" panose="02000604000000020004" pitchFamily="2" charset="-79"/>
              </a:rPr>
              <a:t>4</a:t>
            </a:r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                                                                 DNB    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206315" y="6222601"/>
            <a:ext cx="1136544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643767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Identifier les visées d’un discours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34" name="Ellipse 133"/>
          <p:cNvSpPr/>
          <p:nvPr/>
        </p:nvSpPr>
        <p:spPr>
          <a:xfrm>
            <a:off x="331738" y="6222601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5" name="Image 13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68957" y="6182734"/>
            <a:ext cx="937235" cy="1044000"/>
          </a:xfrm>
          <a:prstGeom prst="rect">
            <a:avLst/>
          </a:prstGeom>
          <a:ln>
            <a:noFill/>
          </a:ln>
        </p:spPr>
      </p:pic>
      <p:grpSp>
        <p:nvGrpSpPr>
          <p:cNvPr id="61" name="Groupe 60"/>
          <p:cNvGrpSpPr/>
          <p:nvPr/>
        </p:nvGrpSpPr>
        <p:grpSpPr>
          <a:xfrm>
            <a:off x="453582" y="6295834"/>
            <a:ext cx="650110" cy="700881"/>
            <a:chOff x="383045" y="6401392"/>
            <a:chExt cx="721630" cy="807358"/>
          </a:xfrm>
        </p:grpSpPr>
        <p:pic>
          <p:nvPicPr>
            <p:cNvPr id="137" name="Image 136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8222" y="6812297"/>
              <a:ext cx="396453" cy="396453"/>
            </a:xfrm>
            <a:prstGeom prst="rect">
              <a:avLst/>
            </a:prstGeom>
          </p:spPr>
        </p:pic>
        <p:pic>
          <p:nvPicPr>
            <p:cNvPr id="138" name="Image 137"/>
            <p:cNvPicPr>
              <a:picLocks noChangeAspect="1"/>
            </p:cNvPicPr>
            <p:nvPr/>
          </p:nvPicPr>
          <p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045" y="6401392"/>
              <a:ext cx="523404" cy="523404"/>
            </a:xfrm>
            <a:prstGeom prst="rect">
              <a:avLst/>
            </a:prstGeom>
          </p:spPr>
        </p:pic>
      </p:grpSp>
      <p:sp>
        <p:nvSpPr>
          <p:cNvPr id="143" name="Rectangle 142"/>
          <p:cNvSpPr/>
          <p:nvPr/>
        </p:nvSpPr>
        <p:spPr>
          <a:xfrm>
            <a:off x="1536372" y="6235188"/>
            <a:ext cx="1150454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530662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Distinguer l’explicite et l’implicite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pic>
        <p:nvPicPr>
          <p:cNvPr id="149" name="Image 14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686343" y="6172460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50" name="Ellipse 149"/>
          <p:cNvSpPr/>
          <p:nvPr/>
        </p:nvSpPr>
        <p:spPr>
          <a:xfrm>
            <a:off x="1659398" y="6222601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2" name="Groupe 61"/>
          <p:cNvGrpSpPr/>
          <p:nvPr/>
        </p:nvGrpSpPr>
        <p:grpSpPr>
          <a:xfrm>
            <a:off x="1791521" y="6245462"/>
            <a:ext cx="746507" cy="814172"/>
            <a:chOff x="1767875" y="6367610"/>
            <a:chExt cx="775142" cy="827583"/>
          </a:xfrm>
        </p:grpSpPr>
        <p:pic>
          <p:nvPicPr>
            <p:cNvPr id="151" name="Image 150"/>
            <p:cNvPicPr>
              <a:picLocks noChangeAspect="1"/>
            </p:cNvPicPr>
            <p:nvPr/>
          </p:nvPicPr>
          <p:blipFill>
            <a:blip r:embed="rId7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7875" y="6367610"/>
              <a:ext cx="775142" cy="581357"/>
            </a:xfrm>
            <a:prstGeom prst="rect">
              <a:avLst/>
            </a:prstGeom>
          </p:spPr>
        </p:pic>
        <p:pic>
          <p:nvPicPr>
            <p:cNvPr id="152" name="Image 151"/>
            <p:cNvPicPr>
              <a:picLocks noChangeAspect="1"/>
            </p:cNvPicPr>
            <p:nvPr/>
          </p:nvPicPr>
          <p:blipFill>
            <a:blip r:embed="rId8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3869" y="6807684"/>
              <a:ext cx="387509" cy="387509"/>
            </a:xfrm>
            <a:prstGeom prst="rect">
              <a:avLst/>
            </a:prstGeom>
          </p:spPr>
        </p:pic>
      </p:grpSp>
      <p:sp>
        <p:nvSpPr>
          <p:cNvPr id="157" name="Rectangle 156"/>
          <p:cNvSpPr/>
          <p:nvPr/>
        </p:nvSpPr>
        <p:spPr>
          <a:xfrm>
            <a:off x="2863623" y="6228827"/>
            <a:ext cx="1121473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952493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Présenter un compte-rendu à l’oral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pic>
        <p:nvPicPr>
          <p:cNvPr id="158" name="Image 15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996438" y="6169219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59" name="Ellipse 158"/>
          <p:cNvSpPr/>
          <p:nvPr/>
        </p:nvSpPr>
        <p:spPr>
          <a:xfrm>
            <a:off x="2969493" y="623990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60" name="Image 159"/>
          <p:cNvPicPr>
            <a:picLocks noChangeAspect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082" y="6254152"/>
            <a:ext cx="826850" cy="617716"/>
          </a:xfrm>
          <a:prstGeom prst="rect">
            <a:avLst/>
          </a:prstGeom>
        </p:spPr>
      </p:pic>
      <p:sp>
        <p:nvSpPr>
          <p:cNvPr id="166" name="Rectangle 165"/>
          <p:cNvSpPr/>
          <p:nvPr/>
        </p:nvSpPr>
        <p:spPr>
          <a:xfrm>
            <a:off x="4163853" y="6222601"/>
            <a:ext cx="1129804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703670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Partager son ressenti</a:t>
            </a:r>
            <a:endParaRPr lang="fr-FR" sz="1000" dirty="0">
              <a:ln w="0"/>
              <a:solidFill>
                <a:schemeClr val="tx1">
                  <a:lumMod val="65000"/>
                  <a:lumOff val="35000"/>
                </a:schemeClr>
              </a:solidFill>
              <a:latin typeface="EasyReadingPRO" panose="02000506040000020003" pitchFamily="2" charset="0"/>
            </a:endParaRPr>
          </a:p>
          <a:p>
            <a:pPr algn="ctr"/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67" name="Ellipse 166"/>
          <p:cNvSpPr/>
          <p:nvPr/>
        </p:nvSpPr>
        <p:spPr>
          <a:xfrm>
            <a:off x="4287952" y="6231565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68" name="Image 16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304623" y="6171150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69" name="Image 168"/>
          <p:cNvPicPr>
            <a:picLocks noChangeAspect="1"/>
          </p:cNvPicPr>
          <p:nvPr/>
        </p:nvPicPr>
        <p:blipFill>
          <a:blip r:embed="rId10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190" y="6317910"/>
            <a:ext cx="875945" cy="875945"/>
          </a:xfrm>
          <a:prstGeom prst="rect">
            <a:avLst/>
          </a:prstGeom>
        </p:spPr>
      </p:pic>
      <p:sp>
        <p:nvSpPr>
          <p:cNvPr id="173" name="Rectangle 172"/>
          <p:cNvSpPr/>
          <p:nvPr/>
        </p:nvSpPr>
        <p:spPr>
          <a:xfrm>
            <a:off x="4985573" y="7733748"/>
            <a:ext cx="1114470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Interpréter un texte littéraire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pic>
        <p:nvPicPr>
          <p:cNvPr id="174" name="Image 173"/>
          <p:cNvPicPr>
            <a:picLocks noChangeAspect="1"/>
          </p:cNvPicPr>
          <p:nvPr/>
        </p:nvPicPr>
        <p:blipFill rotWithShape="1">
          <a:blip r:embed="rId11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095545" y="7682154"/>
            <a:ext cx="936000" cy="1042626"/>
          </a:xfrm>
          <a:prstGeom prst="rect">
            <a:avLst/>
          </a:prstGeom>
          <a:ln>
            <a:noFill/>
          </a:ln>
        </p:spPr>
      </p:pic>
      <p:sp>
        <p:nvSpPr>
          <p:cNvPr id="175" name="Ellipse 174"/>
          <p:cNvSpPr/>
          <p:nvPr/>
        </p:nvSpPr>
        <p:spPr>
          <a:xfrm>
            <a:off x="5084935" y="773374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7" name="Image 176"/>
          <p:cNvPicPr>
            <a:picLocks noChangeAspect="1"/>
          </p:cNvPicPr>
          <p:nvPr/>
        </p:nvPicPr>
        <p:blipFill>
          <a:blip r:embed="rId1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155" y="7794846"/>
            <a:ext cx="684197" cy="838221"/>
          </a:xfrm>
          <a:prstGeom prst="rect">
            <a:avLst/>
          </a:prstGeom>
        </p:spPr>
      </p:pic>
      <p:sp>
        <p:nvSpPr>
          <p:cNvPr id="187" name="Rectangle 186"/>
          <p:cNvSpPr/>
          <p:nvPr/>
        </p:nvSpPr>
        <p:spPr>
          <a:xfrm>
            <a:off x="3518911" y="7744021"/>
            <a:ext cx="1095025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547901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Animer un débat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pic>
        <p:nvPicPr>
          <p:cNvPr id="188" name="Image 187"/>
          <p:cNvPicPr>
            <a:picLocks noChangeAspect="1"/>
          </p:cNvPicPr>
          <p:nvPr/>
        </p:nvPicPr>
        <p:blipFill rotWithShape="1">
          <a:blip r:embed="rId11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622997" y="7682154"/>
            <a:ext cx="936000" cy="1042626"/>
          </a:xfrm>
          <a:prstGeom prst="rect">
            <a:avLst/>
          </a:prstGeom>
          <a:ln>
            <a:noFill/>
          </a:ln>
        </p:spPr>
      </p:pic>
      <p:sp>
        <p:nvSpPr>
          <p:cNvPr id="189" name="Ellipse 188"/>
          <p:cNvSpPr/>
          <p:nvPr/>
        </p:nvSpPr>
        <p:spPr>
          <a:xfrm>
            <a:off x="3602113" y="773374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0" name="Image 199"/>
          <p:cNvPicPr>
            <a:picLocks noChangeAspect="1"/>
          </p:cNvPicPr>
          <p:nvPr/>
        </p:nvPicPr>
        <p:blipFill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4446" y="7814868"/>
            <a:ext cx="660002" cy="702902"/>
          </a:xfrm>
          <a:prstGeom prst="rect">
            <a:avLst/>
          </a:prstGeom>
        </p:spPr>
      </p:pic>
      <p:sp>
        <p:nvSpPr>
          <p:cNvPr id="219" name="Rectangle 218"/>
          <p:cNvSpPr/>
          <p:nvPr/>
        </p:nvSpPr>
        <p:spPr>
          <a:xfrm>
            <a:off x="2026975" y="7744022"/>
            <a:ext cx="1160055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Participer à un débat 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pic>
        <p:nvPicPr>
          <p:cNvPr id="220" name="Image 219"/>
          <p:cNvPicPr>
            <a:picLocks noChangeAspect="1"/>
          </p:cNvPicPr>
          <p:nvPr/>
        </p:nvPicPr>
        <p:blipFill rotWithShape="1">
          <a:blip r:embed="rId11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152191" y="7682154"/>
            <a:ext cx="936000" cy="1042626"/>
          </a:xfrm>
          <a:prstGeom prst="rect">
            <a:avLst/>
          </a:prstGeom>
          <a:ln>
            <a:noFill/>
          </a:ln>
        </p:spPr>
      </p:pic>
      <p:sp>
        <p:nvSpPr>
          <p:cNvPr id="221" name="Ellipse 220"/>
          <p:cNvSpPr/>
          <p:nvPr/>
        </p:nvSpPr>
        <p:spPr>
          <a:xfrm>
            <a:off x="2141581" y="773374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23" name="Image 222"/>
          <p:cNvPicPr>
            <a:picLocks noChangeAspect="1"/>
          </p:cNvPicPr>
          <p:nvPr/>
        </p:nvPicPr>
        <p:blipFill>
          <a:blip r:embed="rId1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674" y="7772472"/>
            <a:ext cx="970882" cy="859985"/>
          </a:xfrm>
          <a:prstGeom prst="rect">
            <a:avLst/>
          </a:prstGeom>
        </p:spPr>
      </p:pic>
      <p:sp>
        <p:nvSpPr>
          <p:cNvPr id="227" name="Rectangle 226"/>
          <p:cNvSpPr/>
          <p:nvPr/>
        </p:nvSpPr>
        <p:spPr>
          <a:xfrm>
            <a:off x="542111" y="7749864"/>
            <a:ext cx="1133105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634145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Raconter une histoire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28" name="Ellipse 227"/>
          <p:cNvSpPr/>
          <p:nvPr/>
        </p:nvSpPr>
        <p:spPr>
          <a:xfrm>
            <a:off x="658664" y="773374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29" name="Image 228"/>
          <p:cNvPicPr preferRelativeResize="0">
            <a:picLocks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678848" y="7685974"/>
            <a:ext cx="936000" cy="1044000"/>
          </a:xfrm>
          <a:prstGeom prst="rect">
            <a:avLst/>
          </a:prstGeom>
          <a:ln>
            <a:noFill/>
          </a:ln>
        </p:spPr>
      </p:pic>
      <p:pic>
        <p:nvPicPr>
          <p:cNvPr id="231" name="Image 230"/>
          <p:cNvPicPr>
            <a:picLocks noChangeAspect="1"/>
          </p:cNvPicPr>
          <p:nvPr/>
        </p:nvPicPr>
        <p:blipFill>
          <a:blip r:embed="rId1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63" y="7792308"/>
            <a:ext cx="705010" cy="705010"/>
          </a:xfrm>
          <a:prstGeom prst="rect">
            <a:avLst/>
          </a:prstGeom>
        </p:spPr>
      </p:pic>
      <p:sp>
        <p:nvSpPr>
          <p:cNvPr id="235" name="Rectangle 234"/>
          <p:cNvSpPr/>
          <p:nvPr/>
        </p:nvSpPr>
        <p:spPr>
          <a:xfrm>
            <a:off x="5472039" y="6242220"/>
            <a:ext cx="110454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880404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Utiliser des notes pour s’exprimer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36" name="Ellipse 235"/>
          <p:cNvSpPr/>
          <p:nvPr/>
        </p:nvSpPr>
        <p:spPr>
          <a:xfrm>
            <a:off x="5579835" y="6229634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37" name="Image 236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596506" y="6169219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239" name="Image 238"/>
          <p:cNvPicPr>
            <a:picLocks noChangeAspect="1"/>
          </p:cNvPicPr>
          <p:nvPr/>
        </p:nvPicPr>
        <p:blipFill>
          <a:blip r:embed="rId1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888" y="6442766"/>
            <a:ext cx="673728" cy="560982"/>
          </a:xfrm>
          <a:prstGeom prst="rect">
            <a:avLst/>
          </a:prstGeom>
        </p:spPr>
      </p:pic>
      <p:sp>
        <p:nvSpPr>
          <p:cNvPr id="391" name="Rectangle 390"/>
          <p:cNvSpPr/>
          <p:nvPr/>
        </p:nvSpPr>
        <p:spPr>
          <a:xfrm>
            <a:off x="4152410" y="1394601"/>
            <a:ext cx="1118528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510512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Identifier les genres de discours</a:t>
            </a:r>
            <a:endParaRPr lang="fr-FR" sz="1000" dirty="0">
              <a:ln w="0"/>
              <a:solidFill>
                <a:schemeClr val="tx1">
                  <a:lumMod val="65000"/>
                  <a:lumOff val="35000"/>
                </a:schemeClr>
              </a:solidFill>
              <a:latin typeface="EasyReadingPRO" panose="02000506040000020003" pitchFamily="2" charset="0"/>
            </a:endParaRPr>
          </a:p>
          <a:p>
            <a:pPr algn="ctr"/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92" name="Ellipse 391"/>
          <p:cNvSpPr/>
          <p:nvPr/>
        </p:nvSpPr>
        <p:spPr>
          <a:xfrm>
            <a:off x="4264443" y="1410140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93" name="Image 392"/>
          <p:cNvPicPr preferRelativeResize="0">
            <a:picLocks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291452" y="1348272"/>
            <a:ext cx="936000" cy="1044000"/>
          </a:xfrm>
          <a:prstGeom prst="rect">
            <a:avLst/>
          </a:prstGeom>
          <a:ln>
            <a:noFill/>
          </a:ln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1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8275" y="1612193"/>
            <a:ext cx="883309" cy="518208"/>
          </a:xfrm>
          <a:prstGeom prst="rect">
            <a:avLst/>
          </a:prstGeom>
        </p:spPr>
      </p:pic>
      <p:sp>
        <p:nvSpPr>
          <p:cNvPr id="388" name="Rectangle 387"/>
          <p:cNvSpPr/>
          <p:nvPr/>
        </p:nvSpPr>
        <p:spPr>
          <a:xfrm>
            <a:off x="2863920" y="1394601"/>
            <a:ext cx="107811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69760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Comprendre un message oral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pic>
        <p:nvPicPr>
          <p:cNvPr id="389" name="Image 38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982244" y="1363998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90" name="Ellipse 389"/>
          <p:cNvSpPr/>
          <p:nvPr/>
        </p:nvSpPr>
        <p:spPr>
          <a:xfrm>
            <a:off x="2958200" y="1406035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1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646" y="1412419"/>
            <a:ext cx="792000" cy="792000"/>
          </a:xfrm>
          <a:prstGeom prst="rect">
            <a:avLst/>
          </a:prstGeom>
        </p:spPr>
      </p:pic>
      <p:sp>
        <p:nvSpPr>
          <p:cNvPr id="45" name="Rectangle à coins arrondis 44"/>
          <p:cNvSpPr/>
          <p:nvPr/>
        </p:nvSpPr>
        <p:spPr>
          <a:xfrm>
            <a:off x="304853" y="245566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9" name="ZoneTexte 48"/>
          <p:cNvSpPr txBox="1"/>
          <p:nvPr/>
        </p:nvSpPr>
        <p:spPr>
          <a:xfrm>
            <a:off x="322496" y="247144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251661" y="1394601"/>
            <a:ext cx="1103610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513110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Maintenir son attention lors d’un discours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46" name="Ellipse 145"/>
          <p:cNvSpPr/>
          <p:nvPr/>
        </p:nvSpPr>
        <p:spPr>
          <a:xfrm>
            <a:off x="334100" y="1436776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7" name="Image 146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65356" y="1388668"/>
            <a:ext cx="937234" cy="1044000"/>
          </a:xfrm>
          <a:prstGeom prst="rect">
            <a:avLst/>
          </a:prstGeom>
          <a:ln>
            <a:noFill/>
          </a:ln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1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57" y="1492755"/>
            <a:ext cx="684000" cy="684000"/>
          </a:xfrm>
          <a:prstGeom prst="rect">
            <a:avLst/>
          </a:prstGeom>
        </p:spPr>
      </p:pic>
      <p:sp>
        <p:nvSpPr>
          <p:cNvPr id="192" name="Rectangle 191"/>
          <p:cNvSpPr/>
          <p:nvPr/>
        </p:nvSpPr>
        <p:spPr>
          <a:xfrm>
            <a:off x="5461002" y="1394601"/>
            <a:ext cx="1105845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129172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Prendre la parole devant un groupe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94" name="Ellipse 193"/>
          <p:cNvSpPr/>
          <p:nvPr/>
        </p:nvSpPr>
        <p:spPr>
          <a:xfrm>
            <a:off x="5553267" y="140709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95" name="Image 19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584332" y="1346300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20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641" y="1641640"/>
            <a:ext cx="728568" cy="426184"/>
          </a:xfrm>
          <a:prstGeom prst="rect">
            <a:avLst/>
          </a:prstGeom>
        </p:spPr>
      </p:pic>
      <p:sp>
        <p:nvSpPr>
          <p:cNvPr id="181" name="Rectangle 180"/>
          <p:cNvSpPr/>
          <p:nvPr/>
        </p:nvSpPr>
        <p:spPr>
          <a:xfrm>
            <a:off x="1535521" y="1394601"/>
            <a:ext cx="114885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725339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Mémoriser les informations entendues 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pic>
        <p:nvPicPr>
          <p:cNvPr id="182" name="Image 18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680606" y="1363192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83" name="Ellipse 182"/>
          <p:cNvSpPr/>
          <p:nvPr/>
        </p:nvSpPr>
        <p:spPr>
          <a:xfrm>
            <a:off x="1660528" y="140766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1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313" y="1483286"/>
            <a:ext cx="701868" cy="701868"/>
          </a:xfrm>
          <a:prstGeom prst="rect">
            <a:avLst/>
          </a:prstGeom>
        </p:spPr>
      </p:pic>
      <p:sp>
        <p:nvSpPr>
          <p:cNvPr id="283" name="Rectangle à coins arrondis 282"/>
          <p:cNvSpPr/>
          <p:nvPr/>
        </p:nvSpPr>
        <p:spPr>
          <a:xfrm>
            <a:off x="1608393" y="245566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4" name="ZoneTexte 283"/>
          <p:cNvSpPr txBox="1"/>
          <p:nvPr/>
        </p:nvSpPr>
        <p:spPr>
          <a:xfrm>
            <a:off x="1626036" y="247144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292" name="Rectangle à coins arrondis 291"/>
          <p:cNvSpPr/>
          <p:nvPr/>
        </p:nvSpPr>
        <p:spPr>
          <a:xfrm>
            <a:off x="4215473" y="245566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3" name="ZoneTexte 292"/>
          <p:cNvSpPr txBox="1"/>
          <p:nvPr/>
        </p:nvSpPr>
        <p:spPr>
          <a:xfrm>
            <a:off x="4233116" y="247144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01" name="Rectangle à coins arrondis 300"/>
          <p:cNvSpPr/>
          <p:nvPr/>
        </p:nvSpPr>
        <p:spPr>
          <a:xfrm>
            <a:off x="2911933" y="245566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2" name="ZoneTexte 301"/>
          <p:cNvSpPr txBox="1"/>
          <p:nvPr/>
        </p:nvSpPr>
        <p:spPr>
          <a:xfrm>
            <a:off x="2929576" y="247144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04" name="Rectangle à coins arrondis 303"/>
          <p:cNvSpPr/>
          <p:nvPr/>
        </p:nvSpPr>
        <p:spPr>
          <a:xfrm>
            <a:off x="5519012" y="245566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5" name="ZoneTexte 304"/>
          <p:cNvSpPr txBox="1"/>
          <p:nvPr/>
        </p:nvSpPr>
        <p:spPr>
          <a:xfrm>
            <a:off x="5536655" y="247144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97" name="Rectangle 196"/>
          <p:cNvSpPr/>
          <p:nvPr/>
        </p:nvSpPr>
        <p:spPr>
          <a:xfrm>
            <a:off x="251661" y="2845532"/>
            <a:ext cx="1137143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Organiser son propos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98" name="Ellipse 197"/>
          <p:cNvSpPr/>
          <p:nvPr/>
        </p:nvSpPr>
        <p:spPr>
          <a:xfrm>
            <a:off x="381033" y="2837287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99" name="Image 19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08687" y="2805875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2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99" y="2902220"/>
            <a:ext cx="898522" cy="684000"/>
          </a:xfrm>
          <a:prstGeom prst="rect">
            <a:avLst/>
          </a:prstGeom>
        </p:spPr>
      </p:pic>
      <p:sp>
        <p:nvSpPr>
          <p:cNvPr id="190" name="Rectangle 189"/>
          <p:cNvSpPr/>
          <p:nvPr/>
        </p:nvSpPr>
        <p:spPr>
          <a:xfrm>
            <a:off x="1572741" y="2837287"/>
            <a:ext cx="1131787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S’exprimer distinctement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pic>
        <p:nvPicPr>
          <p:cNvPr id="191" name="Image 190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724564" y="2796609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93" name="Ellipse 192"/>
          <p:cNvSpPr/>
          <p:nvPr/>
        </p:nvSpPr>
        <p:spPr>
          <a:xfrm>
            <a:off x="1691143" y="2841107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5" name="Image 24"/>
          <p:cNvPicPr>
            <a:picLocks noChangeAspect="1"/>
          </p:cNvPicPr>
          <p:nvPr/>
        </p:nvPicPr>
        <p:blipFill>
          <a:blip r:embed="rId2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243" y="2928339"/>
            <a:ext cx="864000" cy="648000"/>
          </a:xfrm>
          <a:prstGeom prst="rect">
            <a:avLst/>
          </a:prstGeom>
        </p:spPr>
      </p:pic>
      <p:sp>
        <p:nvSpPr>
          <p:cNvPr id="313" name="Rectangle 312"/>
          <p:cNvSpPr/>
          <p:nvPr/>
        </p:nvSpPr>
        <p:spPr>
          <a:xfrm>
            <a:off x="4192317" y="2837287"/>
            <a:ext cx="109858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16753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Prendre la parole à bon escient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pic>
        <p:nvPicPr>
          <p:cNvPr id="314" name="Image 313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335387" y="2814491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15" name="Ellipse 314"/>
          <p:cNvSpPr/>
          <p:nvPr/>
        </p:nvSpPr>
        <p:spPr>
          <a:xfrm>
            <a:off x="4292608" y="2868756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1" name="Image 30"/>
          <p:cNvPicPr>
            <a:picLocks noChangeAspect="1"/>
          </p:cNvPicPr>
          <p:nvPr/>
        </p:nvPicPr>
        <p:blipFill>
          <a:blip r:embed="rId2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487" y="2912059"/>
            <a:ext cx="792000" cy="792000"/>
          </a:xfrm>
          <a:prstGeom prst="rect">
            <a:avLst/>
          </a:prstGeom>
        </p:spPr>
      </p:pic>
      <p:sp>
        <p:nvSpPr>
          <p:cNvPr id="316" name="Rectangle 315"/>
          <p:cNvSpPr/>
          <p:nvPr/>
        </p:nvSpPr>
        <p:spPr>
          <a:xfrm>
            <a:off x="5499443" y="2837287"/>
            <a:ext cx="1096003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510512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Justifier son point de vue</a:t>
            </a:r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 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17" name="Ellipse 316"/>
          <p:cNvSpPr/>
          <p:nvPr/>
        </p:nvSpPr>
        <p:spPr>
          <a:xfrm>
            <a:off x="5606164" y="286746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18" name="Image 31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630915" y="2824345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32" name="Image 31"/>
          <p:cNvPicPr>
            <a:picLocks noChangeAspect="1"/>
          </p:cNvPicPr>
          <p:nvPr/>
        </p:nvPicPr>
        <p:blipFill>
          <a:blip r:embed="rId2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179" y="2971737"/>
            <a:ext cx="710784" cy="710784"/>
          </a:xfrm>
          <a:prstGeom prst="rect">
            <a:avLst/>
          </a:prstGeom>
        </p:spPr>
      </p:pic>
      <p:sp>
        <p:nvSpPr>
          <p:cNvPr id="201" name="Rectangle 200"/>
          <p:cNvSpPr/>
          <p:nvPr/>
        </p:nvSpPr>
        <p:spPr>
          <a:xfrm>
            <a:off x="2888618" y="2837287"/>
            <a:ext cx="112149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590159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Dire un texte de mémoire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pic>
        <p:nvPicPr>
          <p:cNvPr id="203" name="Image 20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028263" y="2806894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02" name="Ellipse 201"/>
          <p:cNvSpPr/>
          <p:nvPr/>
        </p:nvSpPr>
        <p:spPr>
          <a:xfrm>
            <a:off x="3004689" y="2849337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7" name="Image 36"/>
          <p:cNvPicPr>
            <a:picLocks noChangeAspect="1"/>
          </p:cNvPicPr>
          <p:nvPr/>
        </p:nvPicPr>
        <p:blipFill>
          <a:blip r:embed="rId2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903" y="2906956"/>
            <a:ext cx="549793" cy="792000"/>
          </a:xfrm>
          <a:prstGeom prst="rect">
            <a:avLst/>
          </a:prstGeom>
        </p:spPr>
      </p:pic>
      <p:sp>
        <p:nvSpPr>
          <p:cNvPr id="307" name="Rectangle à coins arrondis 306"/>
          <p:cNvSpPr/>
          <p:nvPr/>
        </p:nvSpPr>
        <p:spPr>
          <a:xfrm>
            <a:off x="381033" y="391584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8" name="ZoneTexte 307"/>
          <p:cNvSpPr txBox="1"/>
          <p:nvPr/>
        </p:nvSpPr>
        <p:spPr>
          <a:xfrm>
            <a:off x="398676" y="393162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10" name="Rectangle à coins arrondis 309"/>
          <p:cNvSpPr/>
          <p:nvPr/>
        </p:nvSpPr>
        <p:spPr>
          <a:xfrm>
            <a:off x="1684573" y="391584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1" name="ZoneTexte 310"/>
          <p:cNvSpPr txBox="1"/>
          <p:nvPr/>
        </p:nvSpPr>
        <p:spPr>
          <a:xfrm>
            <a:off x="1702216" y="393162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38" name="Rectangle à coins arrondis 337"/>
          <p:cNvSpPr/>
          <p:nvPr/>
        </p:nvSpPr>
        <p:spPr>
          <a:xfrm>
            <a:off x="4291653" y="391584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9" name="ZoneTexte 338"/>
          <p:cNvSpPr txBox="1"/>
          <p:nvPr/>
        </p:nvSpPr>
        <p:spPr>
          <a:xfrm>
            <a:off x="4309296" y="393162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41" name="Rectangle à coins arrondis 340"/>
          <p:cNvSpPr/>
          <p:nvPr/>
        </p:nvSpPr>
        <p:spPr>
          <a:xfrm>
            <a:off x="2988113" y="391584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2" name="ZoneTexte 341"/>
          <p:cNvSpPr txBox="1"/>
          <p:nvPr/>
        </p:nvSpPr>
        <p:spPr>
          <a:xfrm>
            <a:off x="3005756" y="393162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45" name="Rectangle à coins arrondis 344"/>
          <p:cNvSpPr/>
          <p:nvPr/>
        </p:nvSpPr>
        <p:spPr>
          <a:xfrm>
            <a:off x="5543822" y="391584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6" name="ZoneTexte 345"/>
          <p:cNvSpPr txBox="1"/>
          <p:nvPr/>
        </p:nvSpPr>
        <p:spPr>
          <a:xfrm>
            <a:off x="5561465" y="393162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grpSp>
        <p:nvGrpSpPr>
          <p:cNvPr id="54" name="Groupe 53"/>
          <p:cNvGrpSpPr/>
          <p:nvPr/>
        </p:nvGrpSpPr>
        <p:grpSpPr>
          <a:xfrm>
            <a:off x="272209" y="4287188"/>
            <a:ext cx="1119186" cy="1013359"/>
            <a:chOff x="216052" y="4070755"/>
            <a:chExt cx="1119186" cy="1013359"/>
          </a:xfrm>
        </p:grpSpPr>
        <p:sp>
          <p:nvSpPr>
            <p:cNvPr id="355" name="Rectangle 354"/>
            <p:cNvSpPr/>
            <p:nvPr/>
          </p:nvSpPr>
          <p:spPr>
            <a:xfrm>
              <a:off x="216052" y="4070755"/>
              <a:ext cx="1100186" cy="101335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>
                  <a:gd name="adj" fmla="val 27490"/>
                </a:avLst>
              </a:prstTxWarp>
              <a:spAutoFit/>
            </a:bodyPr>
            <a:lstStyle/>
            <a:p>
              <a:pPr algn="ctr"/>
              <a:r>
                <a:rPr lang="fr-FR" sz="1400" b="0" cap="none" spc="0" dirty="0" smtClean="0">
                  <a:ln w="0"/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EasyReadingPRO" panose="02000506040000020003" pitchFamily="2" charset="0"/>
                </a:rPr>
                <a:t>Utiliser un niveau de langue adapté</a:t>
              </a:r>
              <a:endParaRPr lang="fr-FR" sz="1400" b="0" cap="none" spc="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endParaRPr>
            </a:p>
          </p:txBody>
        </p:sp>
        <p:pic>
          <p:nvPicPr>
            <p:cNvPr id="356" name="Image 355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5" t="-10319"/>
            <a:stretch/>
          </p:blipFill>
          <p:spPr>
            <a:xfrm rot="5400000">
              <a:off x="344620" y="4039183"/>
              <a:ext cx="937235" cy="1044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357" name="Ellipse 356"/>
            <p:cNvSpPr/>
            <p:nvPr/>
          </p:nvSpPr>
          <p:spPr>
            <a:xfrm>
              <a:off x="308596" y="4092428"/>
              <a:ext cx="900000" cy="90000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30" name="Image 29"/>
            <p:cNvPicPr>
              <a:picLocks noChangeAspect="1"/>
            </p:cNvPicPr>
            <p:nvPr/>
          </p:nvPicPr>
          <p:blipFill>
            <a:blip r:embed="rId27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773" y="4088457"/>
              <a:ext cx="816965" cy="816965"/>
            </a:xfrm>
            <a:prstGeom prst="rect">
              <a:avLst/>
            </a:prstGeom>
          </p:spPr>
        </p:pic>
      </p:grpSp>
      <p:grpSp>
        <p:nvGrpSpPr>
          <p:cNvPr id="55" name="Groupe 54"/>
          <p:cNvGrpSpPr/>
          <p:nvPr/>
        </p:nvGrpSpPr>
        <p:grpSpPr>
          <a:xfrm>
            <a:off x="1532915" y="4287188"/>
            <a:ext cx="1170642" cy="1033071"/>
            <a:chOff x="1504093" y="4092428"/>
            <a:chExt cx="1170642" cy="1033071"/>
          </a:xfrm>
        </p:grpSpPr>
        <p:sp>
          <p:nvSpPr>
            <p:cNvPr id="207" name="Rectangle 206"/>
            <p:cNvSpPr/>
            <p:nvPr/>
          </p:nvSpPr>
          <p:spPr>
            <a:xfrm>
              <a:off x="1504093" y="4112140"/>
              <a:ext cx="1170642" cy="101335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>
                  <a:gd name="adj" fmla="val 27490"/>
                </a:avLst>
              </a:prstTxWarp>
              <a:spAutoFit/>
            </a:bodyPr>
            <a:lstStyle/>
            <a:p>
              <a:pPr algn="ctr"/>
              <a:r>
                <a:rPr lang="fr-FR" sz="1400" b="0" cap="none" spc="0" dirty="0" smtClean="0">
                  <a:ln w="0"/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EasyReadingPRO" panose="02000506040000020003" pitchFamily="2" charset="0"/>
                </a:rPr>
                <a:t>Utiliser un lexique précis</a:t>
              </a:r>
              <a:endParaRPr lang="fr-FR" sz="1400" b="0" cap="none" spc="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endParaRPr>
            </a:p>
          </p:txBody>
        </p:sp>
        <p:pic>
          <p:nvPicPr>
            <p:cNvPr id="208" name="Image 207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5" t="-10319"/>
            <a:stretch/>
          </p:blipFill>
          <p:spPr>
            <a:xfrm rot="5400000">
              <a:off x="1672352" y="4039183"/>
              <a:ext cx="937235" cy="1044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209" name="Ellipse 208"/>
            <p:cNvSpPr/>
            <p:nvPr/>
          </p:nvSpPr>
          <p:spPr>
            <a:xfrm>
              <a:off x="1636328" y="4092428"/>
              <a:ext cx="900000" cy="90000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grpSp>
          <p:nvGrpSpPr>
            <p:cNvPr id="51" name="Groupe 50"/>
            <p:cNvGrpSpPr/>
            <p:nvPr/>
          </p:nvGrpSpPr>
          <p:grpSpPr>
            <a:xfrm>
              <a:off x="1744614" y="4216503"/>
              <a:ext cx="708684" cy="600168"/>
              <a:chOff x="1707560" y="4700190"/>
              <a:chExt cx="791505" cy="718223"/>
            </a:xfrm>
          </p:grpSpPr>
          <p:pic>
            <p:nvPicPr>
              <p:cNvPr id="33" name="Image 32"/>
              <p:cNvPicPr>
                <a:picLocks noChangeAspect="1"/>
              </p:cNvPicPr>
              <p:nvPr/>
            </p:nvPicPr>
            <p:blipFill>
              <a:blip r:embed="rId28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07560" y="4700190"/>
                <a:ext cx="481454" cy="481454"/>
              </a:xfrm>
              <a:prstGeom prst="rect">
                <a:avLst/>
              </a:prstGeom>
            </p:spPr>
          </p:pic>
          <p:pic>
            <p:nvPicPr>
              <p:cNvPr id="34" name="Image 33"/>
              <p:cNvPicPr>
                <a:picLocks noChangeAspect="1"/>
              </p:cNvPicPr>
              <p:nvPr/>
            </p:nvPicPr>
            <p:blipFill>
              <a:blip r:embed="rId29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17822" y="5037170"/>
                <a:ext cx="381243" cy="381243"/>
              </a:xfrm>
              <a:prstGeom prst="rect">
                <a:avLst/>
              </a:prstGeom>
            </p:spPr>
          </p:pic>
        </p:grpSp>
      </p:grpSp>
      <p:grpSp>
        <p:nvGrpSpPr>
          <p:cNvPr id="53" name="Groupe 52"/>
          <p:cNvGrpSpPr/>
          <p:nvPr/>
        </p:nvGrpSpPr>
        <p:grpSpPr>
          <a:xfrm>
            <a:off x="5411807" y="4287188"/>
            <a:ext cx="1136601" cy="1013359"/>
            <a:chOff x="5499291" y="4088457"/>
            <a:chExt cx="1136601" cy="1013359"/>
          </a:xfrm>
        </p:grpSpPr>
        <p:sp>
          <p:nvSpPr>
            <p:cNvPr id="289" name="Rectangle 288"/>
            <p:cNvSpPr/>
            <p:nvPr/>
          </p:nvSpPr>
          <p:spPr>
            <a:xfrm>
              <a:off x="5499291" y="4088457"/>
              <a:ext cx="1136196" cy="101335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>
                  <a:gd name="adj" fmla="val 21510512"/>
                </a:avLst>
              </a:prstTxWarp>
              <a:spAutoFit/>
            </a:bodyPr>
            <a:lstStyle/>
            <a:p>
              <a:pPr algn="ctr"/>
              <a:r>
                <a:rPr lang="fr-FR" sz="1000" dirty="0" smtClean="0">
                  <a:ln w="0"/>
                  <a:solidFill>
                    <a:schemeClr val="tx1">
                      <a:lumMod val="65000"/>
                      <a:lumOff val="35000"/>
                    </a:schemeClr>
                  </a:solidFill>
                  <a:latin typeface="EasyReadingPRO" panose="02000506040000020003" pitchFamily="2" charset="0"/>
                </a:rPr>
                <a:t>Evaluer une production orale</a:t>
              </a:r>
              <a:r>
                <a:rPr lang="fr-FR" sz="1000" b="0" cap="none" spc="0" dirty="0" smtClean="0">
                  <a:ln w="0"/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EasyReadingPRO" panose="02000506040000020003" pitchFamily="2" charset="0"/>
                </a:rPr>
                <a:t> </a:t>
              </a:r>
              <a:endParaRPr lang="fr-FR" sz="1000" b="0" cap="none" spc="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endParaRPr>
            </a:p>
          </p:txBody>
        </p:sp>
        <p:sp>
          <p:nvSpPr>
            <p:cNvPr id="290" name="Ellipse 289"/>
            <p:cNvSpPr/>
            <p:nvPr/>
          </p:nvSpPr>
          <p:spPr>
            <a:xfrm>
              <a:off x="5609250" y="4092428"/>
              <a:ext cx="900000" cy="90000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91" name="Image 290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5" t="-10319"/>
            <a:stretch/>
          </p:blipFill>
          <p:spPr>
            <a:xfrm rot="5400000">
              <a:off x="5645274" y="4039183"/>
              <a:ext cx="937235" cy="1044000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52" name="Groupe 51"/>
            <p:cNvGrpSpPr/>
            <p:nvPr/>
          </p:nvGrpSpPr>
          <p:grpSpPr>
            <a:xfrm>
              <a:off x="5818484" y="4164987"/>
              <a:ext cx="523755" cy="679415"/>
              <a:chOff x="5770922" y="4678481"/>
              <a:chExt cx="623717" cy="810898"/>
            </a:xfrm>
          </p:grpSpPr>
          <p:pic>
            <p:nvPicPr>
              <p:cNvPr id="35" name="Image 34"/>
              <p:cNvPicPr>
                <a:picLocks noChangeAspect="1"/>
              </p:cNvPicPr>
              <p:nvPr/>
            </p:nvPicPr>
            <p:blipFill>
              <a:blip r:embed="rId30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44995" y="5139735"/>
                <a:ext cx="349644" cy="349644"/>
              </a:xfrm>
              <a:prstGeom prst="rect">
                <a:avLst/>
              </a:prstGeom>
            </p:spPr>
          </p:pic>
          <p:pic>
            <p:nvPicPr>
              <p:cNvPr id="163" name="Image 162"/>
              <p:cNvPicPr>
                <a:picLocks noChangeAspect="1"/>
              </p:cNvPicPr>
              <p:nvPr/>
            </p:nvPicPr>
            <p:blipFill>
              <a:blip r:embed="rId6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70922" y="4678481"/>
                <a:ext cx="523404" cy="523404"/>
              </a:xfrm>
              <a:prstGeom prst="rect">
                <a:avLst/>
              </a:prstGeom>
            </p:spPr>
          </p:pic>
        </p:grpSp>
      </p:grpSp>
      <p:grpSp>
        <p:nvGrpSpPr>
          <p:cNvPr id="56" name="Groupe 55"/>
          <p:cNvGrpSpPr/>
          <p:nvPr/>
        </p:nvGrpSpPr>
        <p:grpSpPr>
          <a:xfrm>
            <a:off x="2845077" y="4287188"/>
            <a:ext cx="1133492" cy="1013359"/>
            <a:chOff x="2857210" y="4088457"/>
            <a:chExt cx="1133492" cy="1013359"/>
          </a:xfrm>
        </p:grpSpPr>
        <p:sp>
          <p:nvSpPr>
            <p:cNvPr id="213" name="Rectangle 212"/>
            <p:cNvSpPr/>
            <p:nvPr/>
          </p:nvSpPr>
          <p:spPr>
            <a:xfrm>
              <a:off x="2857210" y="4088457"/>
              <a:ext cx="1113249" cy="101335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>
                  <a:gd name="adj" fmla="val 20551696"/>
                </a:avLst>
              </a:prstTxWarp>
              <a:spAutoFit/>
            </a:bodyPr>
            <a:lstStyle/>
            <a:p>
              <a:pPr algn="ctr"/>
              <a:r>
                <a:rPr lang="fr-FR" sz="1400" dirty="0" smtClean="0">
                  <a:ln w="0"/>
                  <a:solidFill>
                    <a:schemeClr val="tx1">
                      <a:lumMod val="65000"/>
                      <a:lumOff val="35000"/>
                    </a:schemeClr>
                  </a:solidFill>
                  <a:latin typeface="EasyReadingPRO" panose="02000506040000020003" pitchFamily="2" charset="0"/>
                </a:rPr>
                <a:t>Respecter les règles de la communication </a:t>
              </a:r>
              <a:endParaRPr lang="fr-FR" sz="1400" b="0" cap="none" spc="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endParaRPr>
            </a:p>
          </p:txBody>
        </p:sp>
        <p:pic>
          <p:nvPicPr>
            <p:cNvPr id="214" name="Image 213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5" t="-10319"/>
            <a:stretch/>
          </p:blipFill>
          <p:spPr>
            <a:xfrm rot="5400000">
              <a:off x="3000084" y="4039183"/>
              <a:ext cx="937235" cy="1044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215" name="Ellipse 214"/>
            <p:cNvSpPr/>
            <p:nvPr/>
          </p:nvSpPr>
          <p:spPr>
            <a:xfrm>
              <a:off x="2964060" y="4092428"/>
              <a:ext cx="900000" cy="90000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36" name="Image 35"/>
            <p:cNvPicPr>
              <a:picLocks noChangeAspect="1"/>
            </p:cNvPicPr>
            <p:nvPr/>
          </p:nvPicPr>
          <p:blipFill>
            <a:blip r:embed="rId31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5780" y="4233174"/>
              <a:ext cx="731669" cy="539606"/>
            </a:xfrm>
            <a:prstGeom prst="rect">
              <a:avLst/>
            </a:prstGeom>
          </p:spPr>
        </p:pic>
      </p:grpSp>
      <p:grpSp>
        <p:nvGrpSpPr>
          <p:cNvPr id="57" name="Groupe 56"/>
          <p:cNvGrpSpPr/>
          <p:nvPr/>
        </p:nvGrpSpPr>
        <p:grpSpPr>
          <a:xfrm>
            <a:off x="4120089" y="4287188"/>
            <a:ext cx="1150197" cy="1013359"/>
            <a:chOff x="4178500" y="4088457"/>
            <a:chExt cx="1150197" cy="1013359"/>
          </a:xfrm>
        </p:grpSpPr>
        <p:sp>
          <p:nvSpPr>
            <p:cNvPr id="286" name="Rectangle 285"/>
            <p:cNvSpPr/>
            <p:nvPr/>
          </p:nvSpPr>
          <p:spPr>
            <a:xfrm>
              <a:off x="4178500" y="4088457"/>
              <a:ext cx="1150197" cy="101335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>
                  <a:gd name="adj" fmla="val 471395"/>
                </a:avLst>
              </a:prstTxWarp>
              <a:spAutoFit/>
            </a:bodyPr>
            <a:lstStyle/>
            <a:p>
              <a:pPr algn="ctr"/>
              <a:r>
                <a:rPr lang="fr-FR" sz="1400" dirty="0" smtClean="0">
                  <a:ln w="0"/>
                  <a:solidFill>
                    <a:schemeClr val="tx1">
                      <a:lumMod val="65000"/>
                      <a:lumOff val="35000"/>
                    </a:schemeClr>
                  </a:solidFill>
                  <a:latin typeface="EasyReadingPRO" panose="02000506040000020003" pitchFamily="2" charset="0"/>
                </a:rPr>
                <a:t>Reformuler une idée</a:t>
              </a:r>
              <a:endParaRPr lang="fr-FR" sz="1400" b="0" cap="none" spc="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endParaRPr>
            </a:p>
          </p:txBody>
        </p:sp>
        <p:pic>
          <p:nvPicPr>
            <p:cNvPr id="287" name="Image 286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5" t="-10319"/>
            <a:stretch/>
          </p:blipFill>
          <p:spPr>
            <a:xfrm rot="5400000">
              <a:off x="4327816" y="4039183"/>
              <a:ext cx="937235" cy="1044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288" name="Ellipse 287"/>
            <p:cNvSpPr/>
            <p:nvPr/>
          </p:nvSpPr>
          <p:spPr>
            <a:xfrm>
              <a:off x="4291792" y="4092428"/>
              <a:ext cx="900000" cy="90000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26" name="Picture 2" descr="Résultat de recherche d'images pour &quot;reformuler&quot;"/>
            <p:cNvPicPr>
              <a:picLocks noChangeAspect="1" noChangeArrowheads="1"/>
            </p:cNvPicPr>
            <p:nvPr/>
          </p:nvPicPr>
          <p:blipFill>
            <a:blip r:embed="rId32" cstate="print">
              <a:clrChange>
                <a:clrFrom>
                  <a:srgbClr val="FFFEF7"/>
                </a:clrFrom>
                <a:clrTo>
                  <a:srgbClr val="FFFEF7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07609" y="4201891"/>
              <a:ext cx="695392" cy="642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47" name="Groupe 346"/>
          <p:cNvGrpSpPr/>
          <p:nvPr/>
        </p:nvGrpSpPr>
        <p:grpSpPr>
          <a:xfrm>
            <a:off x="310998" y="5382423"/>
            <a:ext cx="997929" cy="308167"/>
            <a:chOff x="221083" y="2332394"/>
            <a:chExt cx="997929" cy="308167"/>
          </a:xfrm>
        </p:grpSpPr>
        <p:sp>
          <p:nvSpPr>
            <p:cNvPr id="348" name="Rectangle à coins arrondis 347"/>
            <p:cNvSpPr/>
            <p:nvPr/>
          </p:nvSpPr>
          <p:spPr>
            <a:xfrm>
              <a:off x="221083" y="2332394"/>
              <a:ext cx="958709" cy="28387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49" name="ZoneTexte 348"/>
            <p:cNvSpPr txBox="1"/>
            <p:nvPr/>
          </p:nvSpPr>
          <p:spPr>
            <a:xfrm>
              <a:off x="238726" y="2348173"/>
              <a:ext cx="98028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3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EasyReadingPRO" panose="02000506040000020003" pitchFamily="2" charset="0"/>
                </a:rPr>
                <a:t>…/…/…</a:t>
              </a:r>
              <a:endParaRPr lang="fr-FR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endParaRPr>
            </a:p>
          </p:txBody>
        </p:sp>
      </p:grpSp>
      <p:grpSp>
        <p:nvGrpSpPr>
          <p:cNvPr id="350" name="Groupe 349"/>
          <p:cNvGrpSpPr/>
          <p:nvPr/>
        </p:nvGrpSpPr>
        <p:grpSpPr>
          <a:xfrm>
            <a:off x="1614538" y="5382423"/>
            <a:ext cx="997929" cy="308167"/>
            <a:chOff x="221083" y="2332394"/>
            <a:chExt cx="997929" cy="308167"/>
          </a:xfrm>
        </p:grpSpPr>
        <p:sp>
          <p:nvSpPr>
            <p:cNvPr id="352" name="Rectangle à coins arrondis 351"/>
            <p:cNvSpPr/>
            <p:nvPr/>
          </p:nvSpPr>
          <p:spPr>
            <a:xfrm>
              <a:off x="221083" y="2332394"/>
              <a:ext cx="958709" cy="28387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53" name="ZoneTexte 352"/>
            <p:cNvSpPr txBox="1"/>
            <p:nvPr/>
          </p:nvSpPr>
          <p:spPr>
            <a:xfrm>
              <a:off x="238726" y="2348173"/>
              <a:ext cx="98028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3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EasyReadingPRO" panose="02000506040000020003" pitchFamily="2" charset="0"/>
                </a:rPr>
                <a:t>…/…/…</a:t>
              </a:r>
              <a:endParaRPr lang="fr-FR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endParaRPr>
            </a:p>
          </p:txBody>
        </p:sp>
      </p:grpSp>
      <p:grpSp>
        <p:nvGrpSpPr>
          <p:cNvPr id="354" name="Groupe 353"/>
          <p:cNvGrpSpPr/>
          <p:nvPr/>
        </p:nvGrpSpPr>
        <p:grpSpPr>
          <a:xfrm>
            <a:off x="4221618" y="5382423"/>
            <a:ext cx="997929" cy="308167"/>
            <a:chOff x="221083" y="2332394"/>
            <a:chExt cx="997929" cy="308167"/>
          </a:xfrm>
        </p:grpSpPr>
        <p:sp>
          <p:nvSpPr>
            <p:cNvPr id="358" name="Rectangle à coins arrondis 357"/>
            <p:cNvSpPr/>
            <p:nvPr/>
          </p:nvSpPr>
          <p:spPr>
            <a:xfrm>
              <a:off x="221083" y="2332394"/>
              <a:ext cx="958709" cy="28387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59" name="ZoneTexte 358"/>
            <p:cNvSpPr txBox="1"/>
            <p:nvPr/>
          </p:nvSpPr>
          <p:spPr>
            <a:xfrm>
              <a:off x="238726" y="2348173"/>
              <a:ext cx="98028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3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EasyReadingPRO" panose="02000506040000020003" pitchFamily="2" charset="0"/>
                </a:rPr>
                <a:t>…/…/…</a:t>
              </a:r>
              <a:endParaRPr lang="fr-FR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endParaRPr>
            </a:p>
          </p:txBody>
        </p:sp>
      </p:grpSp>
      <p:grpSp>
        <p:nvGrpSpPr>
          <p:cNvPr id="360" name="Groupe 359"/>
          <p:cNvGrpSpPr/>
          <p:nvPr/>
        </p:nvGrpSpPr>
        <p:grpSpPr>
          <a:xfrm>
            <a:off x="2918078" y="5382423"/>
            <a:ext cx="997929" cy="308167"/>
            <a:chOff x="221083" y="2332394"/>
            <a:chExt cx="997929" cy="308167"/>
          </a:xfrm>
        </p:grpSpPr>
        <p:sp>
          <p:nvSpPr>
            <p:cNvPr id="361" name="Rectangle à coins arrondis 360"/>
            <p:cNvSpPr/>
            <p:nvPr/>
          </p:nvSpPr>
          <p:spPr>
            <a:xfrm>
              <a:off x="221083" y="2332394"/>
              <a:ext cx="958709" cy="28387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62" name="ZoneTexte 361"/>
            <p:cNvSpPr txBox="1"/>
            <p:nvPr/>
          </p:nvSpPr>
          <p:spPr>
            <a:xfrm>
              <a:off x="238726" y="2348173"/>
              <a:ext cx="98028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3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EasyReadingPRO" panose="02000506040000020003" pitchFamily="2" charset="0"/>
                </a:rPr>
                <a:t>…/…/…</a:t>
              </a:r>
              <a:endParaRPr lang="fr-FR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endParaRPr>
            </a:p>
          </p:txBody>
        </p:sp>
      </p:grpSp>
      <p:grpSp>
        <p:nvGrpSpPr>
          <p:cNvPr id="363" name="Groupe 362"/>
          <p:cNvGrpSpPr/>
          <p:nvPr/>
        </p:nvGrpSpPr>
        <p:grpSpPr>
          <a:xfrm>
            <a:off x="5525157" y="5382423"/>
            <a:ext cx="997929" cy="308167"/>
            <a:chOff x="221083" y="2332394"/>
            <a:chExt cx="997929" cy="308167"/>
          </a:xfrm>
        </p:grpSpPr>
        <p:sp>
          <p:nvSpPr>
            <p:cNvPr id="364" name="Rectangle à coins arrondis 363"/>
            <p:cNvSpPr/>
            <p:nvPr/>
          </p:nvSpPr>
          <p:spPr>
            <a:xfrm>
              <a:off x="221083" y="2332394"/>
              <a:ext cx="958709" cy="28387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65" name="ZoneTexte 364"/>
            <p:cNvSpPr txBox="1"/>
            <p:nvPr/>
          </p:nvSpPr>
          <p:spPr>
            <a:xfrm>
              <a:off x="238726" y="2348173"/>
              <a:ext cx="98028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3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EasyReadingPRO" panose="02000506040000020003" pitchFamily="2" charset="0"/>
                </a:rPr>
                <a:t>…/…/…</a:t>
              </a:r>
              <a:endParaRPr lang="fr-FR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endParaRPr>
            </a:p>
          </p:txBody>
        </p:sp>
      </p:grpSp>
      <p:sp>
        <p:nvSpPr>
          <p:cNvPr id="367" name="Rectangle à coins arrondis 366"/>
          <p:cNvSpPr/>
          <p:nvPr/>
        </p:nvSpPr>
        <p:spPr>
          <a:xfrm>
            <a:off x="301176" y="7321746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8" name="ZoneTexte 367"/>
          <p:cNvSpPr txBox="1"/>
          <p:nvPr/>
        </p:nvSpPr>
        <p:spPr>
          <a:xfrm>
            <a:off x="318819" y="7337525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70" name="Rectangle à coins arrondis 369"/>
          <p:cNvSpPr/>
          <p:nvPr/>
        </p:nvSpPr>
        <p:spPr>
          <a:xfrm>
            <a:off x="1604716" y="7321746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1" name="ZoneTexte 370"/>
          <p:cNvSpPr txBox="1"/>
          <p:nvPr/>
        </p:nvSpPr>
        <p:spPr>
          <a:xfrm>
            <a:off x="1622359" y="7337525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73" name="Rectangle à coins arrondis 372"/>
          <p:cNvSpPr/>
          <p:nvPr/>
        </p:nvSpPr>
        <p:spPr>
          <a:xfrm>
            <a:off x="4211796" y="7321746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4" name="ZoneTexte 373"/>
          <p:cNvSpPr txBox="1"/>
          <p:nvPr/>
        </p:nvSpPr>
        <p:spPr>
          <a:xfrm>
            <a:off x="4229439" y="7337525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82" name="Rectangle à coins arrondis 381"/>
          <p:cNvSpPr/>
          <p:nvPr/>
        </p:nvSpPr>
        <p:spPr>
          <a:xfrm>
            <a:off x="2908256" y="7321746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3" name="ZoneTexte 382"/>
          <p:cNvSpPr txBox="1"/>
          <p:nvPr/>
        </p:nvSpPr>
        <p:spPr>
          <a:xfrm>
            <a:off x="2925899" y="7337525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85" name="Rectangle à coins arrondis 384"/>
          <p:cNvSpPr/>
          <p:nvPr/>
        </p:nvSpPr>
        <p:spPr>
          <a:xfrm>
            <a:off x="5546157" y="7321746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6" name="ZoneTexte 385"/>
          <p:cNvSpPr txBox="1"/>
          <p:nvPr/>
        </p:nvSpPr>
        <p:spPr>
          <a:xfrm>
            <a:off x="5563800" y="7337525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94" name="Rectangle à coins arrondis 393"/>
          <p:cNvSpPr/>
          <p:nvPr/>
        </p:nvSpPr>
        <p:spPr>
          <a:xfrm>
            <a:off x="650320" y="887148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5" name="ZoneTexte 394"/>
          <p:cNvSpPr txBox="1"/>
          <p:nvPr/>
        </p:nvSpPr>
        <p:spPr>
          <a:xfrm>
            <a:off x="667963" y="888726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97" name="Rectangle à coins arrondis 396"/>
          <p:cNvSpPr/>
          <p:nvPr/>
        </p:nvSpPr>
        <p:spPr>
          <a:xfrm>
            <a:off x="2097696" y="887148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8" name="ZoneTexte 397"/>
          <p:cNvSpPr txBox="1"/>
          <p:nvPr/>
        </p:nvSpPr>
        <p:spPr>
          <a:xfrm>
            <a:off x="2115339" y="888726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400" name="Rectangle à coins arrondis 399"/>
          <p:cNvSpPr/>
          <p:nvPr/>
        </p:nvSpPr>
        <p:spPr>
          <a:xfrm>
            <a:off x="5012996" y="887148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01" name="ZoneTexte 400"/>
          <p:cNvSpPr txBox="1"/>
          <p:nvPr/>
        </p:nvSpPr>
        <p:spPr>
          <a:xfrm>
            <a:off x="5030639" y="888726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403" name="Rectangle à coins arrondis 402"/>
          <p:cNvSpPr/>
          <p:nvPr/>
        </p:nvSpPr>
        <p:spPr>
          <a:xfrm>
            <a:off x="3616990" y="887148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04" name="ZoneTexte 403"/>
          <p:cNvSpPr txBox="1"/>
          <p:nvPr/>
        </p:nvSpPr>
        <p:spPr>
          <a:xfrm>
            <a:off x="3634633" y="888726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pic>
        <p:nvPicPr>
          <p:cNvPr id="105" name="Image 104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61" y="952346"/>
            <a:ext cx="330114" cy="418832"/>
          </a:xfrm>
          <a:prstGeom prst="rect">
            <a:avLst/>
          </a:prstGeom>
        </p:spPr>
      </p:pic>
      <p:pic>
        <p:nvPicPr>
          <p:cNvPr id="106" name="Image 105"/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805" y="960818"/>
            <a:ext cx="360053" cy="360053"/>
          </a:xfrm>
          <a:prstGeom prst="rect">
            <a:avLst/>
          </a:prstGeom>
        </p:spPr>
      </p:pic>
      <p:pic>
        <p:nvPicPr>
          <p:cNvPr id="409" name="Image 408"/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805" y="5850832"/>
            <a:ext cx="360053" cy="360053"/>
          </a:xfrm>
          <a:prstGeom prst="rect">
            <a:avLst/>
          </a:prstGeom>
        </p:spPr>
      </p:pic>
      <p:pic>
        <p:nvPicPr>
          <p:cNvPr id="107" name="Image 106"/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32" y="5834763"/>
            <a:ext cx="392129" cy="467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59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Rectangle à coins arrondis 407"/>
          <p:cNvSpPr/>
          <p:nvPr/>
        </p:nvSpPr>
        <p:spPr>
          <a:xfrm>
            <a:off x="115429" y="5241764"/>
            <a:ext cx="6601226" cy="3138310"/>
          </a:xfrm>
          <a:prstGeom prst="roundRect">
            <a:avLst>
              <a:gd name="adj" fmla="val 5128"/>
            </a:avLst>
          </a:prstGeom>
          <a:solidFill>
            <a:srgbClr val="FFE4AB">
              <a:alpha val="20784"/>
            </a:srgbClr>
          </a:solidFill>
          <a:ln w="28575">
            <a:solidFill>
              <a:srgbClr val="FFE4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75" y="-19529"/>
            <a:ext cx="6145242" cy="1040183"/>
          </a:xfrm>
          <a:prstGeom prst="rect">
            <a:avLst/>
          </a:prstGeom>
        </p:spPr>
      </p:pic>
      <p:sp>
        <p:nvSpPr>
          <p:cNvPr id="12" name="Rectangle à coins arrondis 11"/>
          <p:cNvSpPr/>
          <p:nvPr/>
        </p:nvSpPr>
        <p:spPr>
          <a:xfrm>
            <a:off x="115429" y="1612614"/>
            <a:ext cx="6601226" cy="3040508"/>
          </a:xfrm>
          <a:prstGeom prst="roundRect">
            <a:avLst>
              <a:gd name="adj" fmla="val 5128"/>
            </a:avLst>
          </a:prstGeom>
          <a:solidFill>
            <a:srgbClr val="FFF7E7">
              <a:alpha val="20784"/>
            </a:srgbClr>
          </a:solidFill>
          <a:ln w="28575">
            <a:solidFill>
              <a:srgbClr val="FFE4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6" name="ZoneTexte 125"/>
          <p:cNvSpPr txBox="1"/>
          <p:nvPr/>
        </p:nvSpPr>
        <p:spPr>
          <a:xfrm>
            <a:off x="-561379" y="1273862"/>
            <a:ext cx="7775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     CYCLE 3                                                                CFG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sp>
        <p:nvSpPr>
          <p:cNvPr id="118" name="ZoneTexte 117"/>
          <p:cNvSpPr txBox="1"/>
          <p:nvPr/>
        </p:nvSpPr>
        <p:spPr>
          <a:xfrm>
            <a:off x="-944980" y="230971"/>
            <a:ext cx="8863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latin typeface="OilChangeW01-Regular" panose="02000000000000000000" pitchFamily="2" charset="0"/>
                <a:cs typeface="Mali" panose="00000500000000000000" pitchFamily="2" charset="-34"/>
              </a:rPr>
              <a:t>LIRE</a:t>
            </a:r>
            <a:endParaRPr lang="fr-FR" sz="2800" b="1" dirty="0">
              <a:latin typeface="OilChangeW01-Regular" panose="02000000000000000000" pitchFamily="2" charset="0"/>
              <a:cs typeface="Mali" panose="00000500000000000000" pitchFamily="2" charset="-34"/>
            </a:endParaRPr>
          </a:p>
        </p:txBody>
      </p:sp>
      <p:pic>
        <p:nvPicPr>
          <p:cNvPr id="127" name="Image 12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1" t="20344" r="21859" b="25030"/>
          <a:stretch/>
        </p:blipFill>
        <p:spPr>
          <a:xfrm>
            <a:off x="92412" y="9337590"/>
            <a:ext cx="1308238" cy="738135"/>
          </a:xfrm>
          <a:prstGeom prst="round2Same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</p:spPr>
      </p:pic>
      <p:sp>
        <p:nvSpPr>
          <p:cNvPr id="144" name="Arrondir un rectangle avec un coin du même côté 143"/>
          <p:cNvSpPr/>
          <p:nvPr/>
        </p:nvSpPr>
        <p:spPr>
          <a:xfrm rot="5400000">
            <a:off x="424788" y="9152877"/>
            <a:ext cx="604927" cy="1107562"/>
          </a:xfrm>
          <a:prstGeom prst="round2SameRect">
            <a:avLst>
              <a:gd name="adj1" fmla="val 8899"/>
              <a:gd name="adj2" fmla="val 18600"/>
            </a:avLst>
          </a:prstGeom>
          <a:noFill/>
          <a:ln>
            <a:solidFill>
              <a:srgbClr val="FFFF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8" name="ZoneTexte 147"/>
          <p:cNvSpPr txBox="1"/>
          <p:nvPr/>
        </p:nvSpPr>
        <p:spPr>
          <a:xfrm>
            <a:off x="173471" y="9397308"/>
            <a:ext cx="1273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bg1"/>
                </a:solidFill>
                <a:latin typeface="Dancing Script" panose="03080600040507000D00" pitchFamily="66" charset="0"/>
              </a:rPr>
              <a:t>Français</a:t>
            </a:r>
            <a:endParaRPr lang="fr-FR" sz="1400" dirty="0">
              <a:solidFill>
                <a:schemeClr val="bg1"/>
              </a:solidFill>
              <a:latin typeface="Dancing Script" panose="03080600040507000D00" pitchFamily="66" charset="0"/>
            </a:endParaRPr>
          </a:p>
        </p:txBody>
      </p:sp>
      <p:sp>
        <p:nvSpPr>
          <p:cNvPr id="131" name="ZoneTexte 130"/>
          <p:cNvSpPr txBox="1"/>
          <p:nvPr/>
        </p:nvSpPr>
        <p:spPr>
          <a:xfrm>
            <a:off x="-792551" y="4913904"/>
            <a:ext cx="857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CYCLE </a:t>
            </a:r>
            <a:r>
              <a:rPr lang="fr-FR" b="1" dirty="0" smtClean="0">
                <a:latin typeface="CHICKEN Pie" panose="02000600000000000000" pitchFamily="2" charset="0"/>
                <a:cs typeface="Rubik" panose="02000604000000020004" pitchFamily="2" charset="-79"/>
              </a:rPr>
              <a:t>4</a:t>
            </a:r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                                                                 DNB    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sp>
        <p:nvSpPr>
          <p:cNvPr id="134" name="Ellipse 133"/>
          <p:cNvSpPr/>
          <p:nvPr/>
        </p:nvSpPr>
        <p:spPr>
          <a:xfrm>
            <a:off x="331738" y="5272114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5" name="Image 13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68957" y="5232247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49" name="Image 14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686343" y="5221973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50" name="Ellipse 149"/>
          <p:cNvSpPr/>
          <p:nvPr/>
        </p:nvSpPr>
        <p:spPr>
          <a:xfrm>
            <a:off x="1659398" y="5272114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58" name="Image 15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996438" y="5218732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59" name="Ellipse 158"/>
          <p:cNvSpPr/>
          <p:nvPr/>
        </p:nvSpPr>
        <p:spPr>
          <a:xfrm>
            <a:off x="2969493" y="5289421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7" name="Ellipse 166"/>
          <p:cNvSpPr/>
          <p:nvPr/>
        </p:nvSpPr>
        <p:spPr>
          <a:xfrm>
            <a:off x="4287952" y="528107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68" name="Image 16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304623" y="5220663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36" name="Ellipse 235"/>
          <p:cNvSpPr/>
          <p:nvPr/>
        </p:nvSpPr>
        <p:spPr>
          <a:xfrm>
            <a:off x="5579835" y="5279147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37" name="Image 236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596506" y="5218732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92" name="Ellipse 391"/>
          <p:cNvSpPr/>
          <p:nvPr/>
        </p:nvSpPr>
        <p:spPr>
          <a:xfrm>
            <a:off x="4264443" y="1698896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93" name="Image 392"/>
          <p:cNvPicPr preferRelativeResize="0">
            <a:picLocks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291452" y="1637028"/>
            <a:ext cx="936000" cy="1044000"/>
          </a:xfrm>
          <a:prstGeom prst="rect">
            <a:avLst/>
          </a:prstGeom>
          <a:ln>
            <a:noFill/>
          </a:ln>
        </p:spPr>
      </p:pic>
      <p:pic>
        <p:nvPicPr>
          <p:cNvPr id="389" name="Image 38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982244" y="1652754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90" name="Ellipse 389"/>
          <p:cNvSpPr/>
          <p:nvPr/>
        </p:nvSpPr>
        <p:spPr>
          <a:xfrm>
            <a:off x="2958200" y="1694791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Rectangle à coins arrondis 44"/>
          <p:cNvSpPr/>
          <p:nvPr/>
        </p:nvSpPr>
        <p:spPr>
          <a:xfrm>
            <a:off x="304853" y="2744424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9" name="ZoneTexte 48"/>
          <p:cNvSpPr txBox="1"/>
          <p:nvPr/>
        </p:nvSpPr>
        <p:spPr>
          <a:xfrm>
            <a:off x="322496" y="2760203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46" name="Ellipse 145"/>
          <p:cNvSpPr/>
          <p:nvPr/>
        </p:nvSpPr>
        <p:spPr>
          <a:xfrm>
            <a:off x="334100" y="172553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7" name="Image 146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65356" y="1677424"/>
            <a:ext cx="937234" cy="1044000"/>
          </a:xfrm>
          <a:prstGeom prst="rect">
            <a:avLst/>
          </a:prstGeom>
          <a:ln>
            <a:noFill/>
          </a:ln>
        </p:spPr>
      </p:pic>
      <p:sp>
        <p:nvSpPr>
          <p:cNvPr id="194" name="Ellipse 193"/>
          <p:cNvSpPr/>
          <p:nvPr/>
        </p:nvSpPr>
        <p:spPr>
          <a:xfrm>
            <a:off x="5553267" y="1695854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95" name="Image 19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584332" y="1635056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82" name="Image 18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680606" y="1651948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83" name="Ellipse 182"/>
          <p:cNvSpPr/>
          <p:nvPr/>
        </p:nvSpPr>
        <p:spPr>
          <a:xfrm>
            <a:off x="1660528" y="169641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3" name="Rectangle à coins arrondis 282"/>
          <p:cNvSpPr/>
          <p:nvPr/>
        </p:nvSpPr>
        <p:spPr>
          <a:xfrm>
            <a:off x="1608393" y="2744424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4" name="ZoneTexte 283"/>
          <p:cNvSpPr txBox="1"/>
          <p:nvPr/>
        </p:nvSpPr>
        <p:spPr>
          <a:xfrm>
            <a:off x="1626036" y="2760203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292" name="Rectangle à coins arrondis 291"/>
          <p:cNvSpPr/>
          <p:nvPr/>
        </p:nvSpPr>
        <p:spPr>
          <a:xfrm>
            <a:off x="4215473" y="2744424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3" name="ZoneTexte 292"/>
          <p:cNvSpPr txBox="1"/>
          <p:nvPr/>
        </p:nvSpPr>
        <p:spPr>
          <a:xfrm>
            <a:off x="4233116" y="2760203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01" name="Rectangle à coins arrondis 300"/>
          <p:cNvSpPr/>
          <p:nvPr/>
        </p:nvSpPr>
        <p:spPr>
          <a:xfrm>
            <a:off x="2911933" y="2744424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2" name="ZoneTexte 301"/>
          <p:cNvSpPr txBox="1"/>
          <p:nvPr/>
        </p:nvSpPr>
        <p:spPr>
          <a:xfrm>
            <a:off x="2929576" y="2760203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04" name="Rectangle à coins arrondis 303"/>
          <p:cNvSpPr/>
          <p:nvPr/>
        </p:nvSpPr>
        <p:spPr>
          <a:xfrm>
            <a:off x="5519012" y="2744424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5" name="ZoneTexte 304"/>
          <p:cNvSpPr txBox="1"/>
          <p:nvPr/>
        </p:nvSpPr>
        <p:spPr>
          <a:xfrm>
            <a:off x="5536655" y="2760203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pic>
        <p:nvPicPr>
          <p:cNvPr id="191" name="Image 190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724564" y="3085365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93" name="Ellipse 192"/>
          <p:cNvSpPr/>
          <p:nvPr/>
        </p:nvSpPr>
        <p:spPr>
          <a:xfrm>
            <a:off x="1691143" y="3129863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14" name="Image 313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335387" y="3103247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15" name="Ellipse 314"/>
          <p:cNvSpPr/>
          <p:nvPr/>
        </p:nvSpPr>
        <p:spPr>
          <a:xfrm>
            <a:off x="4292608" y="315751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3" name="Image 20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028263" y="3095650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02" name="Ellipse 201"/>
          <p:cNvSpPr/>
          <p:nvPr/>
        </p:nvSpPr>
        <p:spPr>
          <a:xfrm>
            <a:off x="3004689" y="3138093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0" name="Rectangle à coins arrondis 309"/>
          <p:cNvSpPr/>
          <p:nvPr/>
        </p:nvSpPr>
        <p:spPr>
          <a:xfrm>
            <a:off x="1684573" y="4204599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1" name="ZoneTexte 310"/>
          <p:cNvSpPr txBox="1"/>
          <p:nvPr/>
        </p:nvSpPr>
        <p:spPr>
          <a:xfrm>
            <a:off x="1702216" y="4220378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38" name="Rectangle à coins arrondis 337"/>
          <p:cNvSpPr/>
          <p:nvPr/>
        </p:nvSpPr>
        <p:spPr>
          <a:xfrm>
            <a:off x="4291653" y="4204599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9" name="ZoneTexte 338"/>
          <p:cNvSpPr txBox="1"/>
          <p:nvPr/>
        </p:nvSpPr>
        <p:spPr>
          <a:xfrm>
            <a:off x="4309296" y="4220378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41" name="Rectangle à coins arrondis 340"/>
          <p:cNvSpPr/>
          <p:nvPr/>
        </p:nvSpPr>
        <p:spPr>
          <a:xfrm>
            <a:off x="2988113" y="4204599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2" name="ZoneTexte 341"/>
          <p:cNvSpPr txBox="1"/>
          <p:nvPr/>
        </p:nvSpPr>
        <p:spPr>
          <a:xfrm>
            <a:off x="3005756" y="4220378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67" name="Rectangle à coins arrondis 366"/>
          <p:cNvSpPr/>
          <p:nvPr/>
        </p:nvSpPr>
        <p:spPr>
          <a:xfrm>
            <a:off x="301176" y="6371259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8" name="ZoneTexte 367"/>
          <p:cNvSpPr txBox="1"/>
          <p:nvPr/>
        </p:nvSpPr>
        <p:spPr>
          <a:xfrm>
            <a:off x="318819" y="6387038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70" name="Rectangle à coins arrondis 369"/>
          <p:cNvSpPr/>
          <p:nvPr/>
        </p:nvSpPr>
        <p:spPr>
          <a:xfrm>
            <a:off x="1604716" y="6371259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1" name="ZoneTexte 370"/>
          <p:cNvSpPr txBox="1"/>
          <p:nvPr/>
        </p:nvSpPr>
        <p:spPr>
          <a:xfrm>
            <a:off x="1622359" y="6387038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73" name="Rectangle à coins arrondis 372"/>
          <p:cNvSpPr/>
          <p:nvPr/>
        </p:nvSpPr>
        <p:spPr>
          <a:xfrm>
            <a:off x="4211796" y="6371259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4" name="ZoneTexte 373"/>
          <p:cNvSpPr txBox="1"/>
          <p:nvPr/>
        </p:nvSpPr>
        <p:spPr>
          <a:xfrm>
            <a:off x="4229439" y="6387038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82" name="Rectangle à coins arrondis 381"/>
          <p:cNvSpPr/>
          <p:nvPr/>
        </p:nvSpPr>
        <p:spPr>
          <a:xfrm>
            <a:off x="2908256" y="6371259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3" name="ZoneTexte 382"/>
          <p:cNvSpPr txBox="1"/>
          <p:nvPr/>
        </p:nvSpPr>
        <p:spPr>
          <a:xfrm>
            <a:off x="2925899" y="6387038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85" name="Rectangle à coins arrondis 384"/>
          <p:cNvSpPr/>
          <p:nvPr/>
        </p:nvSpPr>
        <p:spPr>
          <a:xfrm>
            <a:off x="5546157" y="6371259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6" name="ZoneTexte 385"/>
          <p:cNvSpPr txBox="1"/>
          <p:nvPr/>
        </p:nvSpPr>
        <p:spPr>
          <a:xfrm>
            <a:off x="5563800" y="6387038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pic>
        <p:nvPicPr>
          <p:cNvPr id="105" name="Image 10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61" y="1241102"/>
            <a:ext cx="330114" cy="418832"/>
          </a:xfrm>
          <a:prstGeom prst="rect">
            <a:avLst/>
          </a:prstGeom>
        </p:spPr>
      </p:pic>
      <p:pic>
        <p:nvPicPr>
          <p:cNvPr id="106" name="Image 10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805" y="1249574"/>
            <a:ext cx="360053" cy="360053"/>
          </a:xfrm>
          <a:prstGeom prst="rect">
            <a:avLst/>
          </a:prstGeom>
        </p:spPr>
      </p:pic>
      <p:pic>
        <p:nvPicPr>
          <p:cNvPr id="409" name="Image 40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805" y="4900345"/>
            <a:ext cx="360053" cy="360053"/>
          </a:xfrm>
          <a:prstGeom prst="rect">
            <a:avLst/>
          </a:prstGeom>
        </p:spPr>
      </p:pic>
      <p:pic>
        <p:nvPicPr>
          <p:cNvPr id="107" name="Image 10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32" y="4884276"/>
            <a:ext cx="392129" cy="467083"/>
          </a:xfrm>
          <a:prstGeom prst="rect">
            <a:avLst/>
          </a:prstGeom>
        </p:spPr>
      </p:pic>
      <p:pic>
        <p:nvPicPr>
          <p:cNvPr id="226" name="Image 225"/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647" y="1848028"/>
            <a:ext cx="670364" cy="601651"/>
          </a:xfrm>
          <a:prstGeom prst="rect">
            <a:avLst/>
          </a:prstGeom>
        </p:spPr>
      </p:pic>
      <p:pic>
        <p:nvPicPr>
          <p:cNvPr id="230" name="Image 229"/>
          <p:cNvPicPr>
            <a:picLocks noChangeAspect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39" y="1874889"/>
            <a:ext cx="663995" cy="663995"/>
          </a:xfrm>
          <a:prstGeom prst="rect">
            <a:avLst/>
          </a:prstGeom>
        </p:spPr>
      </p:pic>
      <p:pic>
        <p:nvPicPr>
          <p:cNvPr id="232" name="Image 231"/>
          <p:cNvPicPr>
            <a:picLocks noChangeAspect="1"/>
          </p:cNvPicPr>
          <p:nvPr/>
        </p:nvPicPr>
        <p:blipFill>
          <a:blip r:embed="rId10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334" y="1508407"/>
            <a:ext cx="1349422" cy="1349422"/>
          </a:xfrm>
          <a:prstGeom prst="rect">
            <a:avLst/>
          </a:prstGeom>
        </p:spPr>
      </p:pic>
      <p:grpSp>
        <p:nvGrpSpPr>
          <p:cNvPr id="2" name="Groupe 1"/>
          <p:cNvGrpSpPr/>
          <p:nvPr/>
        </p:nvGrpSpPr>
        <p:grpSpPr>
          <a:xfrm>
            <a:off x="4352114" y="1800564"/>
            <a:ext cx="712438" cy="638667"/>
            <a:chOff x="4278746" y="1449665"/>
            <a:chExt cx="791081" cy="761901"/>
          </a:xfrm>
        </p:grpSpPr>
        <p:pic>
          <p:nvPicPr>
            <p:cNvPr id="233" name="Image 232"/>
            <p:cNvPicPr>
              <a:picLocks noChangeAspect="1"/>
            </p:cNvPicPr>
            <p:nvPr/>
          </p:nvPicPr>
          <p:blipFill>
            <a:blip r:embed="rId11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8746" y="1889130"/>
              <a:ext cx="612894" cy="322436"/>
            </a:xfrm>
            <a:prstGeom prst="rect">
              <a:avLst/>
            </a:prstGeom>
          </p:spPr>
        </p:pic>
        <p:pic>
          <p:nvPicPr>
            <p:cNvPr id="234" name="Image 233"/>
            <p:cNvPicPr>
              <a:picLocks noChangeAspect="1"/>
            </p:cNvPicPr>
            <p:nvPr/>
          </p:nvPicPr>
          <p:blipFill>
            <a:blip r:embed="rId12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66151" y="1449665"/>
              <a:ext cx="503676" cy="503676"/>
            </a:xfrm>
            <a:prstGeom prst="rect">
              <a:avLst/>
            </a:prstGeom>
          </p:spPr>
        </p:pic>
      </p:grpSp>
      <p:grpSp>
        <p:nvGrpSpPr>
          <p:cNvPr id="3" name="Groupe 2"/>
          <p:cNvGrpSpPr/>
          <p:nvPr/>
        </p:nvGrpSpPr>
        <p:grpSpPr>
          <a:xfrm>
            <a:off x="5680939" y="1723519"/>
            <a:ext cx="659972" cy="732643"/>
            <a:chOff x="5667644" y="1409727"/>
            <a:chExt cx="769757" cy="874702"/>
          </a:xfrm>
        </p:grpSpPr>
        <p:pic>
          <p:nvPicPr>
            <p:cNvPr id="238" name="Image 237"/>
            <p:cNvPicPr>
              <a:picLocks noChangeAspect="1"/>
            </p:cNvPicPr>
            <p:nvPr/>
          </p:nvPicPr>
          <p:blipFill>
            <a:blip r:embed="rId1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40101" y="1409727"/>
              <a:ext cx="697300" cy="643033"/>
            </a:xfrm>
            <a:prstGeom prst="rect">
              <a:avLst/>
            </a:prstGeom>
          </p:spPr>
        </p:pic>
        <p:pic>
          <p:nvPicPr>
            <p:cNvPr id="240" name="Image 239"/>
            <p:cNvPicPr>
              <a:picLocks noChangeAspect="1"/>
            </p:cNvPicPr>
            <p:nvPr/>
          </p:nvPicPr>
          <p:blipFill>
            <a:blip r:embed="rId1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7644" y="2013085"/>
              <a:ext cx="515777" cy="271344"/>
            </a:xfrm>
            <a:prstGeom prst="rect">
              <a:avLst/>
            </a:prstGeom>
          </p:spPr>
        </p:pic>
      </p:grpSp>
      <p:pic>
        <p:nvPicPr>
          <p:cNvPr id="243" name="Image 242"/>
          <p:cNvPicPr>
            <a:picLocks noChangeAspect="1"/>
          </p:cNvPicPr>
          <p:nvPr/>
        </p:nvPicPr>
        <p:blipFill>
          <a:blip r:embed="rId1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801" y="3355464"/>
            <a:ext cx="722198" cy="508062"/>
          </a:xfrm>
          <a:prstGeom prst="rect">
            <a:avLst/>
          </a:prstGeom>
        </p:spPr>
      </p:pic>
      <p:grpSp>
        <p:nvGrpSpPr>
          <p:cNvPr id="5" name="Groupe 4"/>
          <p:cNvGrpSpPr/>
          <p:nvPr/>
        </p:nvGrpSpPr>
        <p:grpSpPr>
          <a:xfrm>
            <a:off x="4464727" y="3234813"/>
            <a:ext cx="626421" cy="702784"/>
            <a:chOff x="1278806" y="4938569"/>
            <a:chExt cx="760677" cy="762337"/>
          </a:xfrm>
        </p:grpSpPr>
        <p:pic>
          <p:nvPicPr>
            <p:cNvPr id="244" name="Image 243"/>
            <p:cNvPicPr>
              <a:picLocks noChangeAspect="1"/>
            </p:cNvPicPr>
            <p:nvPr/>
          </p:nvPicPr>
          <p:blipFill>
            <a:blip r:embed="rId1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8806" y="4938569"/>
              <a:ext cx="672718" cy="672718"/>
            </a:xfrm>
            <a:prstGeom prst="rect">
              <a:avLst/>
            </a:prstGeom>
          </p:spPr>
        </p:pic>
        <p:pic>
          <p:nvPicPr>
            <p:cNvPr id="245" name="Image 244"/>
            <p:cNvPicPr>
              <a:picLocks noChangeAspect="1"/>
            </p:cNvPicPr>
            <p:nvPr/>
          </p:nvPicPr>
          <p:blipFill>
            <a:blip r:embed="rId17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80886">
              <a:off x="1321492" y="5446404"/>
              <a:ext cx="717991" cy="254502"/>
            </a:xfrm>
            <a:prstGeom prst="rect">
              <a:avLst/>
            </a:prstGeom>
          </p:spPr>
        </p:pic>
      </p:grpSp>
      <p:sp>
        <p:nvSpPr>
          <p:cNvPr id="246" name="Rectangle 245"/>
          <p:cNvSpPr/>
          <p:nvPr/>
        </p:nvSpPr>
        <p:spPr>
          <a:xfrm>
            <a:off x="241722" y="1710499"/>
            <a:ext cx="1124630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015362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Lire les mots fréquents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47" name="Rectangle 246"/>
          <p:cNvSpPr/>
          <p:nvPr/>
        </p:nvSpPr>
        <p:spPr>
          <a:xfrm>
            <a:off x="1524144" y="1687129"/>
            <a:ext cx="115989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100764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Décoder un mot inconnu 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48" name="Rectangle 247"/>
          <p:cNvSpPr/>
          <p:nvPr/>
        </p:nvSpPr>
        <p:spPr>
          <a:xfrm>
            <a:off x="2842707" y="1689789"/>
            <a:ext cx="1139703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150373"/>
              </a:avLst>
            </a:prstTxWarp>
            <a:spAutoFit/>
          </a:bodyPr>
          <a:lstStyle/>
          <a:p>
            <a:pPr algn="ctr"/>
            <a:r>
              <a:rPr lang="fr-FR" sz="14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Respecter la ponctuation 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49" name="Rectangle 248"/>
          <p:cNvSpPr/>
          <p:nvPr/>
        </p:nvSpPr>
        <p:spPr>
          <a:xfrm>
            <a:off x="4178820" y="1671204"/>
            <a:ext cx="106729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065729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Mémoriser les informations importantes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50" name="Rectangle 249"/>
          <p:cNvSpPr/>
          <p:nvPr/>
        </p:nvSpPr>
        <p:spPr>
          <a:xfrm>
            <a:off x="5443155" y="1694967"/>
            <a:ext cx="110980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Repérer les liens logiques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51" name="Rectangle 250"/>
          <p:cNvSpPr/>
          <p:nvPr/>
        </p:nvSpPr>
        <p:spPr>
          <a:xfrm>
            <a:off x="1609029" y="3101465"/>
            <a:ext cx="1102728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862568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Mettre en relation les indices d’un texte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1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876" y="3212828"/>
            <a:ext cx="646087" cy="592246"/>
          </a:xfrm>
          <a:prstGeom prst="rect">
            <a:avLst/>
          </a:prstGeom>
        </p:spPr>
      </p:pic>
      <p:pic>
        <p:nvPicPr>
          <p:cNvPr id="242" name="Image 241"/>
          <p:cNvPicPr>
            <a:picLocks noChangeAspect="1"/>
          </p:cNvPicPr>
          <p:nvPr/>
        </p:nvPicPr>
        <p:blipFill>
          <a:blip r:embed="rId19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7718" y="3661542"/>
            <a:ext cx="479178" cy="237854"/>
          </a:xfrm>
          <a:prstGeom prst="rect">
            <a:avLst/>
          </a:prstGeom>
        </p:spPr>
      </p:pic>
      <p:sp>
        <p:nvSpPr>
          <p:cNvPr id="252" name="Rectangle 251"/>
          <p:cNvSpPr/>
          <p:nvPr/>
        </p:nvSpPr>
        <p:spPr>
          <a:xfrm>
            <a:off x="2883110" y="3126174"/>
            <a:ext cx="1125040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993484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Identifier le genre d’un texte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53" name="Rectangle 252"/>
          <p:cNvSpPr/>
          <p:nvPr/>
        </p:nvSpPr>
        <p:spPr>
          <a:xfrm>
            <a:off x="4207786" y="3126304"/>
            <a:ext cx="110333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888216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Mettre en relation plusieurs documents</a:t>
            </a:r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 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pic>
        <p:nvPicPr>
          <p:cNvPr id="254" name="Image 253"/>
          <p:cNvPicPr>
            <a:picLocks noChangeAspect="1"/>
          </p:cNvPicPr>
          <p:nvPr/>
        </p:nvPicPr>
        <p:blipFill>
          <a:blip r:embed="rId20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91" y="5309647"/>
            <a:ext cx="634970" cy="828000"/>
          </a:xfrm>
          <a:prstGeom prst="rect">
            <a:avLst/>
          </a:prstGeom>
        </p:spPr>
      </p:pic>
      <p:pic>
        <p:nvPicPr>
          <p:cNvPr id="255" name="Image 254"/>
          <p:cNvPicPr>
            <a:picLocks noChangeAspect="1"/>
          </p:cNvPicPr>
          <p:nvPr/>
        </p:nvPicPr>
        <p:blipFill>
          <a:blip r:embed="rId21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854" y="5225852"/>
            <a:ext cx="881812" cy="881812"/>
          </a:xfrm>
          <a:prstGeom prst="rect">
            <a:avLst/>
          </a:prstGeom>
        </p:spPr>
      </p:pic>
      <p:pic>
        <p:nvPicPr>
          <p:cNvPr id="256" name="Image 255"/>
          <p:cNvPicPr>
            <a:picLocks noChangeAspect="1"/>
          </p:cNvPicPr>
          <p:nvPr/>
        </p:nvPicPr>
        <p:blipFill>
          <a:blip r:embed="rId2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920" y="5392561"/>
            <a:ext cx="792275" cy="792275"/>
          </a:xfrm>
          <a:prstGeom prst="rect">
            <a:avLst/>
          </a:prstGeom>
        </p:spPr>
      </p:pic>
      <p:pic>
        <p:nvPicPr>
          <p:cNvPr id="257" name="Image 256"/>
          <p:cNvPicPr>
            <a:picLocks noChangeAspect="1"/>
          </p:cNvPicPr>
          <p:nvPr/>
        </p:nvPicPr>
        <p:blipFill>
          <a:blip r:embed="rId2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484" y="5116598"/>
            <a:ext cx="1125115" cy="1125115"/>
          </a:xfrm>
          <a:prstGeom prst="rect">
            <a:avLst/>
          </a:prstGeom>
        </p:spPr>
      </p:pic>
      <p:pic>
        <p:nvPicPr>
          <p:cNvPr id="258" name="Image 257"/>
          <p:cNvPicPr>
            <a:picLocks noChangeAspect="1"/>
          </p:cNvPicPr>
          <p:nvPr/>
        </p:nvPicPr>
        <p:blipFill>
          <a:blip r:embed="rId2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969" y="5515793"/>
            <a:ext cx="724921" cy="381371"/>
          </a:xfrm>
          <a:prstGeom prst="rect">
            <a:avLst/>
          </a:prstGeom>
        </p:spPr>
      </p:pic>
      <p:pic>
        <p:nvPicPr>
          <p:cNvPr id="259" name="Image 258"/>
          <p:cNvPicPr>
            <a:picLocks noChangeAspect="1"/>
          </p:cNvPicPr>
          <p:nvPr/>
        </p:nvPicPr>
        <p:blipFill>
          <a:blip r:embed="rId2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778" y="5378908"/>
            <a:ext cx="486998" cy="486998"/>
          </a:xfrm>
          <a:prstGeom prst="rect">
            <a:avLst/>
          </a:prstGeom>
        </p:spPr>
      </p:pic>
      <p:sp>
        <p:nvSpPr>
          <p:cNvPr id="298" name="Ellipse 297"/>
          <p:cNvSpPr/>
          <p:nvPr/>
        </p:nvSpPr>
        <p:spPr>
          <a:xfrm>
            <a:off x="282223" y="6815240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99" name="Image 29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19442" y="6775373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300" name="Image 299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636828" y="6765099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19" name="Ellipse 318"/>
          <p:cNvSpPr/>
          <p:nvPr/>
        </p:nvSpPr>
        <p:spPr>
          <a:xfrm>
            <a:off x="1609883" y="6815240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20" name="Image 319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946923" y="6761858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21" name="Ellipse 320"/>
          <p:cNvSpPr/>
          <p:nvPr/>
        </p:nvSpPr>
        <p:spPr>
          <a:xfrm>
            <a:off x="2919978" y="6832547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2" name="Ellipse 321"/>
          <p:cNvSpPr/>
          <p:nvPr/>
        </p:nvSpPr>
        <p:spPr>
          <a:xfrm>
            <a:off x="4238437" y="6824204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23" name="Image 32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255108" y="6763789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24" name="Ellipse 323"/>
          <p:cNvSpPr/>
          <p:nvPr/>
        </p:nvSpPr>
        <p:spPr>
          <a:xfrm>
            <a:off x="5530320" y="6822273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25" name="Image 32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546991" y="6761858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26" name="Rectangle à coins arrondis 325"/>
          <p:cNvSpPr/>
          <p:nvPr/>
        </p:nvSpPr>
        <p:spPr>
          <a:xfrm>
            <a:off x="251661" y="7914385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7" name="ZoneTexte 326"/>
          <p:cNvSpPr txBox="1"/>
          <p:nvPr/>
        </p:nvSpPr>
        <p:spPr>
          <a:xfrm>
            <a:off x="269304" y="7930164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28" name="Rectangle à coins arrondis 327"/>
          <p:cNvSpPr/>
          <p:nvPr/>
        </p:nvSpPr>
        <p:spPr>
          <a:xfrm>
            <a:off x="1555201" y="7914385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9" name="ZoneTexte 328"/>
          <p:cNvSpPr txBox="1"/>
          <p:nvPr/>
        </p:nvSpPr>
        <p:spPr>
          <a:xfrm>
            <a:off x="1572844" y="7930164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30" name="Rectangle à coins arrondis 329"/>
          <p:cNvSpPr/>
          <p:nvPr/>
        </p:nvSpPr>
        <p:spPr>
          <a:xfrm>
            <a:off x="4162281" y="7914385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1" name="ZoneTexte 330"/>
          <p:cNvSpPr txBox="1"/>
          <p:nvPr/>
        </p:nvSpPr>
        <p:spPr>
          <a:xfrm>
            <a:off x="4179924" y="7930164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32" name="Rectangle à coins arrondis 331"/>
          <p:cNvSpPr/>
          <p:nvPr/>
        </p:nvSpPr>
        <p:spPr>
          <a:xfrm>
            <a:off x="2858741" y="7914385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3" name="ZoneTexte 332"/>
          <p:cNvSpPr txBox="1"/>
          <p:nvPr/>
        </p:nvSpPr>
        <p:spPr>
          <a:xfrm>
            <a:off x="2876384" y="7930164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34" name="Rectangle à coins arrondis 333"/>
          <p:cNvSpPr/>
          <p:nvPr/>
        </p:nvSpPr>
        <p:spPr>
          <a:xfrm>
            <a:off x="5496642" y="7914385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5" name="ZoneTexte 334"/>
          <p:cNvSpPr txBox="1"/>
          <p:nvPr/>
        </p:nvSpPr>
        <p:spPr>
          <a:xfrm>
            <a:off x="5514285" y="7930164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pic>
        <p:nvPicPr>
          <p:cNvPr id="261" name="Image 260"/>
          <p:cNvPicPr>
            <a:picLocks noChangeAspect="1"/>
          </p:cNvPicPr>
          <p:nvPr/>
        </p:nvPicPr>
        <p:blipFill>
          <a:blip r:embed="rId2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532" y="6912964"/>
            <a:ext cx="537619" cy="795676"/>
          </a:xfrm>
          <a:prstGeom prst="rect">
            <a:avLst/>
          </a:prstGeom>
        </p:spPr>
      </p:pic>
      <p:pic>
        <p:nvPicPr>
          <p:cNvPr id="262" name="Image 261"/>
          <p:cNvPicPr>
            <a:picLocks noChangeAspect="1"/>
          </p:cNvPicPr>
          <p:nvPr/>
        </p:nvPicPr>
        <p:blipFill>
          <a:blip r:embed="rId2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586" y="7015632"/>
            <a:ext cx="583512" cy="513282"/>
          </a:xfrm>
          <a:prstGeom prst="rect">
            <a:avLst/>
          </a:prstGeom>
        </p:spPr>
      </p:pic>
      <p:pic>
        <p:nvPicPr>
          <p:cNvPr id="263" name="Image 262"/>
          <p:cNvPicPr>
            <a:picLocks noChangeAspect="1"/>
          </p:cNvPicPr>
          <p:nvPr/>
        </p:nvPicPr>
        <p:blipFill>
          <a:blip r:embed="rId28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320" y="6830957"/>
            <a:ext cx="860447" cy="860447"/>
          </a:xfrm>
          <a:prstGeom prst="rect">
            <a:avLst/>
          </a:prstGeom>
        </p:spPr>
      </p:pic>
      <p:grpSp>
        <p:nvGrpSpPr>
          <p:cNvPr id="8" name="Groupe 7"/>
          <p:cNvGrpSpPr/>
          <p:nvPr/>
        </p:nvGrpSpPr>
        <p:grpSpPr>
          <a:xfrm>
            <a:off x="345624" y="6906700"/>
            <a:ext cx="763253" cy="652463"/>
            <a:chOff x="707907" y="7617148"/>
            <a:chExt cx="763253" cy="652463"/>
          </a:xfrm>
        </p:grpSpPr>
        <p:pic>
          <p:nvPicPr>
            <p:cNvPr id="260" name="Image 259"/>
            <p:cNvPicPr>
              <a:picLocks noChangeAspect="1"/>
            </p:cNvPicPr>
            <p:nvPr/>
          </p:nvPicPr>
          <p:blipFill rotWithShape="1">
            <a:blip r:embed="rId29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9060"/>
            <a:stretch/>
          </p:blipFill>
          <p:spPr>
            <a:xfrm>
              <a:off x="707907" y="7617148"/>
              <a:ext cx="763253" cy="598791"/>
            </a:xfrm>
            <a:prstGeom prst="rect">
              <a:avLst/>
            </a:prstGeom>
          </p:spPr>
        </p:pic>
        <p:pic>
          <p:nvPicPr>
            <p:cNvPr id="264" name="Image 263"/>
            <p:cNvPicPr>
              <a:picLocks noChangeAspect="1"/>
            </p:cNvPicPr>
            <p:nvPr/>
          </p:nvPicPr>
          <p:blipFill>
            <a:blip r:embed="rId11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524" y="7947206"/>
              <a:ext cx="612837" cy="322405"/>
            </a:xfrm>
            <a:prstGeom prst="rect">
              <a:avLst/>
            </a:prstGeom>
          </p:spPr>
        </p:pic>
      </p:grpSp>
      <p:sp>
        <p:nvSpPr>
          <p:cNvPr id="336" name="Rectangle 335"/>
          <p:cNvSpPr/>
          <p:nvPr/>
        </p:nvSpPr>
        <p:spPr>
          <a:xfrm>
            <a:off x="220518" y="5282018"/>
            <a:ext cx="114112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858101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Choisir un livre adapté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44" name="Rectangle 343"/>
          <p:cNvSpPr/>
          <p:nvPr/>
        </p:nvSpPr>
        <p:spPr>
          <a:xfrm>
            <a:off x="5477682" y="5274752"/>
            <a:ext cx="1097268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747274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Connaître les caractéristiques des genres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51" name="Rectangle 350"/>
          <p:cNvSpPr/>
          <p:nvPr/>
        </p:nvSpPr>
        <p:spPr>
          <a:xfrm>
            <a:off x="169742" y="6796039"/>
            <a:ext cx="1140318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634867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Situer une œuvre dans son contexte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76" name="Rectangle 375"/>
          <p:cNvSpPr/>
          <p:nvPr/>
        </p:nvSpPr>
        <p:spPr>
          <a:xfrm>
            <a:off x="2783193" y="6857114"/>
            <a:ext cx="1170650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698448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Percevoir les effets de la langue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77" name="Rectangle 376"/>
          <p:cNvSpPr/>
          <p:nvPr/>
        </p:nvSpPr>
        <p:spPr>
          <a:xfrm>
            <a:off x="2852556" y="5281019"/>
            <a:ext cx="1148105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877234"/>
              </a:avLst>
            </a:prstTxWarp>
            <a:spAutoFit/>
          </a:bodyPr>
          <a:lstStyle/>
          <a:p>
            <a:pPr algn="ctr"/>
            <a:r>
              <a:rPr lang="fr-FR" sz="14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Justifier son interprétation 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78" name="Rectangle 377"/>
          <p:cNvSpPr/>
          <p:nvPr/>
        </p:nvSpPr>
        <p:spPr>
          <a:xfrm>
            <a:off x="4162281" y="5279147"/>
            <a:ext cx="118633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942335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Lire 3 œuvres intégrales</a:t>
            </a:r>
            <a:endParaRPr lang="fr-FR" sz="1000" dirty="0">
              <a:ln w="0"/>
              <a:solidFill>
                <a:schemeClr val="tx1">
                  <a:lumMod val="65000"/>
                  <a:lumOff val="35000"/>
                </a:schemeClr>
              </a:solidFill>
              <a:latin typeface="EasyReadingPRO" panose="02000506040000020003" pitchFamily="2" charset="0"/>
            </a:endParaRPr>
          </a:p>
          <a:p>
            <a:pPr algn="ctr"/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79" name="Rectangle 378"/>
          <p:cNvSpPr/>
          <p:nvPr/>
        </p:nvSpPr>
        <p:spPr>
          <a:xfrm>
            <a:off x="1573173" y="5276861"/>
            <a:ext cx="111692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049994"/>
              </a:avLst>
            </a:prstTxWarp>
            <a:spAutoFit/>
          </a:bodyPr>
          <a:lstStyle/>
          <a:p>
            <a:pPr algn="ctr"/>
            <a:r>
              <a:rPr lang="fr-FR" sz="14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Adapter sa lecture à un objectif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80" name="Rectangle 379"/>
          <p:cNvSpPr/>
          <p:nvPr/>
        </p:nvSpPr>
        <p:spPr>
          <a:xfrm>
            <a:off x="4109246" y="6850186"/>
            <a:ext cx="1183958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942958"/>
              </a:avLst>
            </a:prstTxWarp>
            <a:spAutoFit/>
          </a:bodyPr>
          <a:lstStyle/>
          <a:p>
            <a:pPr algn="ctr"/>
            <a:r>
              <a:rPr lang="fr-FR" sz="14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Analyser une image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81" name="Rectangle 380"/>
          <p:cNvSpPr/>
          <p:nvPr/>
        </p:nvSpPr>
        <p:spPr>
          <a:xfrm>
            <a:off x="5403584" y="6818481"/>
            <a:ext cx="1149373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947127"/>
              </a:avLst>
            </a:prstTxWarp>
            <a:spAutoFit/>
          </a:bodyPr>
          <a:lstStyle/>
          <a:p>
            <a:pPr algn="ctr"/>
            <a:r>
              <a:rPr lang="fr-FR" sz="14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Relier des œuvres entre elles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05" name="Rectangle 404"/>
          <p:cNvSpPr/>
          <p:nvPr/>
        </p:nvSpPr>
        <p:spPr>
          <a:xfrm>
            <a:off x="1492534" y="6818481"/>
            <a:ext cx="1140318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634867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Comprendre un mot méconnu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30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584" y="7211281"/>
            <a:ext cx="711994" cy="374571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31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700" y="6839528"/>
            <a:ext cx="587545" cy="78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03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Rectangle à coins arrondis 407"/>
          <p:cNvSpPr/>
          <p:nvPr/>
        </p:nvSpPr>
        <p:spPr>
          <a:xfrm>
            <a:off x="115429" y="6192251"/>
            <a:ext cx="6601226" cy="3138310"/>
          </a:xfrm>
          <a:prstGeom prst="roundRect">
            <a:avLst>
              <a:gd name="adj" fmla="val 5128"/>
            </a:avLst>
          </a:prstGeom>
          <a:solidFill>
            <a:srgbClr val="FFE4AB">
              <a:alpha val="20784"/>
            </a:srgbClr>
          </a:solidFill>
          <a:ln w="28575">
            <a:solidFill>
              <a:srgbClr val="FFE4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75" y="-19529"/>
            <a:ext cx="6145242" cy="1040183"/>
          </a:xfrm>
          <a:prstGeom prst="rect">
            <a:avLst/>
          </a:prstGeom>
        </p:spPr>
      </p:pic>
      <p:sp>
        <p:nvSpPr>
          <p:cNvPr id="12" name="Rectangle à coins arrondis 11"/>
          <p:cNvSpPr/>
          <p:nvPr/>
        </p:nvSpPr>
        <p:spPr>
          <a:xfrm>
            <a:off x="115429" y="1323858"/>
            <a:ext cx="6601226" cy="4525660"/>
          </a:xfrm>
          <a:prstGeom prst="roundRect">
            <a:avLst>
              <a:gd name="adj" fmla="val 5128"/>
            </a:avLst>
          </a:prstGeom>
          <a:solidFill>
            <a:srgbClr val="FFF7E7">
              <a:alpha val="20784"/>
            </a:srgbClr>
          </a:solidFill>
          <a:ln w="28575">
            <a:solidFill>
              <a:srgbClr val="FFE4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6" name="ZoneTexte 125"/>
          <p:cNvSpPr txBox="1"/>
          <p:nvPr/>
        </p:nvSpPr>
        <p:spPr>
          <a:xfrm>
            <a:off x="-561379" y="985106"/>
            <a:ext cx="7775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     CYCLE 3                                                                CFG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sp>
        <p:nvSpPr>
          <p:cNvPr id="118" name="ZoneTexte 117"/>
          <p:cNvSpPr txBox="1"/>
          <p:nvPr/>
        </p:nvSpPr>
        <p:spPr>
          <a:xfrm>
            <a:off x="-892990" y="278973"/>
            <a:ext cx="8863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latin typeface="OilChangeW01-Regular" panose="02000000000000000000" pitchFamily="2" charset="0"/>
                <a:cs typeface="Mali" panose="00000500000000000000" pitchFamily="2" charset="-34"/>
              </a:rPr>
              <a:t>écrire</a:t>
            </a:r>
            <a:endParaRPr lang="fr-FR" sz="2200" b="1" dirty="0">
              <a:latin typeface="OilChangeW01-Regular" panose="02000000000000000000" pitchFamily="2" charset="0"/>
              <a:cs typeface="Mali" panose="00000500000000000000" pitchFamily="2" charset="-34"/>
            </a:endParaRPr>
          </a:p>
        </p:txBody>
      </p:sp>
      <p:pic>
        <p:nvPicPr>
          <p:cNvPr id="127" name="Image 12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1" t="20344" r="21859" b="25030"/>
          <a:stretch/>
        </p:blipFill>
        <p:spPr>
          <a:xfrm>
            <a:off x="92412" y="9337590"/>
            <a:ext cx="1308238" cy="738135"/>
          </a:xfrm>
          <a:prstGeom prst="round2Same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</p:spPr>
      </p:pic>
      <p:sp>
        <p:nvSpPr>
          <p:cNvPr id="144" name="Arrondir un rectangle avec un coin du même côté 143"/>
          <p:cNvSpPr/>
          <p:nvPr/>
        </p:nvSpPr>
        <p:spPr>
          <a:xfrm rot="5400000">
            <a:off x="424788" y="9152877"/>
            <a:ext cx="604927" cy="1107562"/>
          </a:xfrm>
          <a:prstGeom prst="round2SameRect">
            <a:avLst>
              <a:gd name="adj1" fmla="val 8899"/>
              <a:gd name="adj2" fmla="val 18600"/>
            </a:avLst>
          </a:prstGeom>
          <a:noFill/>
          <a:ln>
            <a:solidFill>
              <a:srgbClr val="FFFF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8" name="ZoneTexte 147"/>
          <p:cNvSpPr txBox="1"/>
          <p:nvPr/>
        </p:nvSpPr>
        <p:spPr>
          <a:xfrm>
            <a:off x="173471" y="9397308"/>
            <a:ext cx="1273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bg1"/>
                </a:solidFill>
                <a:latin typeface="Dancing Script" panose="03080600040507000D00" pitchFamily="66" charset="0"/>
              </a:rPr>
              <a:t>Français</a:t>
            </a:r>
            <a:endParaRPr lang="fr-FR" sz="1400" dirty="0">
              <a:solidFill>
                <a:schemeClr val="bg1"/>
              </a:solidFill>
              <a:latin typeface="Dancing Script" panose="03080600040507000D00" pitchFamily="66" charset="0"/>
            </a:endParaRPr>
          </a:p>
        </p:txBody>
      </p:sp>
      <p:sp>
        <p:nvSpPr>
          <p:cNvPr id="131" name="ZoneTexte 130"/>
          <p:cNvSpPr txBox="1"/>
          <p:nvPr/>
        </p:nvSpPr>
        <p:spPr>
          <a:xfrm>
            <a:off x="-792551" y="5864391"/>
            <a:ext cx="857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CYCLE </a:t>
            </a:r>
            <a:r>
              <a:rPr lang="fr-FR" b="1" dirty="0" smtClean="0">
                <a:latin typeface="CHICKEN Pie" panose="02000600000000000000" pitchFamily="2" charset="0"/>
                <a:cs typeface="Rubik" panose="02000604000000020004" pitchFamily="2" charset="-79"/>
              </a:rPr>
              <a:t>4</a:t>
            </a:r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                                                                 DNB    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sp>
        <p:nvSpPr>
          <p:cNvPr id="134" name="Ellipse 133"/>
          <p:cNvSpPr/>
          <p:nvPr/>
        </p:nvSpPr>
        <p:spPr>
          <a:xfrm>
            <a:off x="331738" y="6222601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5" name="Image 13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45905" y="6167366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49" name="Image 14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686343" y="6172460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50" name="Ellipse 149"/>
          <p:cNvSpPr/>
          <p:nvPr/>
        </p:nvSpPr>
        <p:spPr>
          <a:xfrm>
            <a:off x="1659398" y="6222601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58" name="Image 15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996438" y="6169219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59" name="Ellipse 158"/>
          <p:cNvSpPr/>
          <p:nvPr/>
        </p:nvSpPr>
        <p:spPr>
          <a:xfrm>
            <a:off x="2969493" y="623990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7" name="Ellipse 166"/>
          <p:cNvSpPr/>
          <p:nvPr/>
        </p:nvSpPr>
        <p:spPr>
          <a:xfrm>
            <a:off x="4287952" y="6231565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68" name="Image 16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304623" y="6171150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88" name="Image 187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222560" y="7705689"/>
            <a:ext cx="936000" cy="1042626"/>
          </a:xfrm>
          <a:prstGeom prst="rect">
            <a:avLst/>
          </a:prstGeom>
          <a:ln>
            <a:noFill/>
          </a:ln>
        </p:spPr>
      </p:pic>
      <p:sp>
        <p:nvSpPr>
          <p:cNvPr id="189" name="Ellipse 188"/>
          <p:cNvSpPr/>
          <p:nvPr/>
        </p:nvSpPr>
        <p:spPr>
          <a:xfrm>
            <a:off x="4201676" y="7757283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20" name="Image 219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974695" y="7712699"/>
            <a:ext cx="936000" cy="1042626"/>
          </a:xfrm>
          <a:prstGeom prst="rect">
            <a:avLst/>
          </a:prstGeom>
          <a:ln>
            <a:noFill/>
          </a:ln>
        </p:spPr>
      </p:pic>
      <p:sp>
        <p:nvSpPr>
          <p:cNvPr id="221" name="Ellipse 220"/>
          <p:cNvSpPr/>
          <p:nvPr/>
        </p:nvSpPr>
        <p:spPr>
          <a:xfrm>
            <a:off x="2964085" y="7764293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8" name="Ellipse 227"/>
          <p:cNvSpPr/>
          <p:nvPr/>
        </p:nvSpPr>
        <p:spPr>
          <a:xfrm>
            <a:off x="1617477" y="7762577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29" name="Image 228"/>
          <p:cNvPicPr preferRelativeResize="0">
            <a:picLocks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629977" y="7699435"/>
            <a:ext cx="936000" cy="1044000"/>
          </a:xfrm>
          <a:prstGeom prst="rect">
            <a:avLst/>
          </a:prstGeom>
          <a:ln>
            <a:noFill/>
          </a:ln>
        </p:spPr>
      </p:pic>
      <p:sp>
        <p:nvSpPr>
          <p:cNvPr id="236" name="Ellipse 235"/>
          <p:cNvSpPr/>
          <p:nvPr/>
        </p:nvSpPr>
        <p:spPr>
          <a:xfrm>
            <a:off x="5579835" y="6229634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37" name="Image 236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596506" y="6169219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92" name="Ellipse 391"/>
          <p:cNvSpPr/>
          <p:nvPr/>
        </p:nvSpPr>
        <p:spPr>
          <a:xfrm>
            <a:off x="4264443" y="1410140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93" name="Image 392"/>
          <p:cNvPicPr preferRelativeResize="0">
            <a:picLocks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291452" y="1348272"/>
            <a:ext cx="936000" cy="1044000"/>
          </a:xfrm>
          <a:prstGeom prst="rect">
            <a:avLst/>
          </a:prstGeom>
          <a:ln>
            <a:noFill/>
          </a:ln>
        </p:spPr>
      </p:pic>
      <p:pic>
        <p:nvPicPr>
          <p:cNvPr id="389" name="Image 38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982244" y="1363998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90" name="Ellipse 389"/>
          <p:cNvSpPr/>
          <p:nvPr/>
        </p:nvSpPr>
        <p:spPr>
          <a:xfrm>
            <a:off x="2958200" y="1406035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Rectangle à coins arrondis 44"/>
          <p:cNvSpPr/>
          <p:nvPr/>
        </p:nvSpPr>
        <p:spPr>
          <a:xfrm>
            <a:off x="304853" y="245566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9" name="ZoneTexte 48"/>
          <p:cNvSpPr txBox="1"/>
          <p:nvPr/>
        </p:nvSpPr>
        <p:spPr>
          <a:xfrm>
            <a:off x="322496" y="247144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46" name="Ellipse 145"/>
          <p:cNvSpPr/>
          <p:nvPr/>
        </p:nvSpPr>
        <p:spPr>
          <a:xfrm>
            <a:off x="334100" y="1436776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7" name="Image 146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65356" y="1388668"/>
            <a:ext cx="937234" cy="1044000"/>
          </a:xfrm>
          <a:prstGeom prst="rect">
            <a:avLst/>
          </a:prstGeom>
          <a:ln>
            <a:noFill/>
          </a:ln>
        </p:spPr>
      </p:pic>
      <p:sp>
        <p:nvSpPr>
          <p:cNvPr id="194" name="Ellipse 193"/>
          <p:cNvSpPr/>
          <p:nvPr/>
        </p:nvSpPr>
        <p:spPr>
          <a:xfrm>
            <a:off x="5553267" y="140709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95" name="Image 19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584332" y="1346300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82" name="Image 18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680606" y="1363192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83" name="Ellipse 182"/>
          <p:cNvSpPr/>
          <p:nvPr/>
        </p:nvSpPr>
        <p:spPr>
          <a:xfrm>
            <a:off x="1660528" y="140766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3" name="Rectangle à coins arrondis 282"/>
          <p:cNvSpPr/>
          <p:nvPr/>
        </p:nvSpPr>
        <p:spPr>
          <a:xfrm>
            <a:off x="1608393" y="245566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4" name="ZoneTexte 283"/>
          <p:cNvSpPr txBox="1"/>
          <p:nvPr/>
        </p:nvSpPr>
        <p:spPr>
          <a:xfrm>
            <a:off x="1626036" y="247144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292" name="Rectangle à coins arrondis 291"/>
          <p:cNvSpPr/>
          <p:nvPr/>
        </p:nvSpPr>
        <p:spPr>
          <a:xfrm>
            <a:off x="4215473" y="245566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3" name="ZoneTexte 292"/>
          <p:cNvSpPr txBox="1"/>
          <p:nvPr/>
        </p:nvSpPr>
        <p:spPr>
          <a:xfrm>
            <a:off x="4233116" y="247144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01" name="Rectangle à coins arrondis 300"/>
          <p:cNvSpPr/>
          <p:nvPr/>
        </p:nvSpPr>
        <p:spPr>
          <a:xfrm>
            <a:off x="2911933" y="245566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2" name="ZoneTexte 301"/>
          <p:cNvSpPr txBox="1"/>
          <p:nvPr/>
        </p:nvSpPr>
        <p:spPr>
          <a:xfrm>
            <a:off x="2929576" y="247144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04" name="Rectangle à coins arrondis 303"/>
          <p:cNvSpPr/>
          <p:nvPr/>
        </p:nvSpPr>
        <p:spPr>
          <a:xfrm>
            <a:off x="5519012" y="245566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5" name="ZoneTexte 304"/>
          <p:cNvSpPr txBox="1"/>
          <p:nvPr/>
        </p:nvSpPr>
        <p:spPr>
          <a:xfrm>
            <a:off x="5536655" y="247144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98" name="Ellipse 197"/>
          <p:cNvSpPr/>
          <p:nvPr/>
        </p:nvSpPr>
        <p:spPr>
          <a:xfrm>
            <a:off x="381033" y="2837287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99" name="Image 19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08687" y="2805875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91" name="Image 190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724564" y="2796609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93" name="Ellipse 192"/>
          <p:cNvSpPr/>
          <p:nvPr/>
        </p:nvSpPr>
        <p:spPr>
          <a:xfrm>
            <a:off x="1691143" y="2841107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14" name="Image 313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335387" y="2814491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15" name="Ellipse 314"/>
          <p:cNvSpPr/>
          <p:nvPr/>
        </p:nvSpPr>
        <p:spPr>
          <a:xfrm>
            <a:off x="4292608" y="2868756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7" name="Ellipse 316"/>
          <p:cNvSpPr/>
          <p:nvPr/>
        </p:nvSpPr>
        <p:spPr>
          <a:xfrm>
            <a:off x="5606164" y="286746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18" name="Image 31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630915" y="2824345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203" name="Image 20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028263" y="2806894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02" name="Ellipse 201"/>
          <p:cNvSpPr/>
          <p:nvPr/>
        </p:nvSpPr>
        <p:spPr>
          <a:xfrm>
            <a:off x="3004689" y="2849337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7" name="Rectangle à coins arrondis 306"/>
          <p:cNvSpPr/>
          <p:nvPr/>
        </p:nvSpPr>
        <p:spPr>
          <a:xfrm>
            <a:off x="381033" y="391584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8" name="ZoneTexte 307"/>
          <p:cNvSpPr txBox="1"/>
          <p:nvPr/>
        </p:nvSpPr>
        <p:spPr>
          <a:xfrm>
            <a:off x="398676" y="393162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10" name="Rectangle à coins arrondis 309"/>
          <p:cNvSpPr/>
          <p:nvPr/>
        </p:nvSpPr>
        <p:spPr>
          <a:xfrm>
            <a:off x="1684573" y="391584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1" name="ZoneTexte 310"/>
          <p:cNvSpPr txBox="1"/>
          <p:nvPr/>
        </p:nvSpPr>
        <p:spPr>
          <a:xfrm>
            <a:off x="1702216" y="393162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38" name="Rectangle à coins arrondis 337"/>
          <p:cNvSpPr/>
          <p:nvPr/>
        </p:nvSpPr>
        <p:spPr>
          <a:xfrm>
            <a:off x="4291653" y="391584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9" name="ZoneTexte 338"/>
          <p:cNvSpPr txBox="1"/>
          <p:nvPr/>
        </p:nvSpPr>
        <p:spPr>
          <a:xfrm>
            <a:off x="4309296" y="393162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41" name="Rectangle à coins arrondis 340"/>
          <p:cNvSpPr/>
          <p:nvPr/>
        </p:nvSpPr>
        <p:spPr>
          <a:xfrm>
            <a:off x="2988113" y="391584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2" name="ZoneTexte 341"/>
          <p:cNvSpPr txBox="1"/>
          <p:nvPr/>
        </p:nvSpPr>
        <p:spPr>
          <a:xfrm>
            <a:off x="3005756" y="393162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45" name="Rectangle à coins arrondis 344"/>
          <p:cNvSpPr/>
          <p:nvPr/>
        </p:nvSpPr>
        <p:spPr>
          <a:xfrm>
            <a:off x="5543822" y="391584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6" name="ZoneTexte 345"/>
          <p:cNvSpPr txBox="1"/>
          <p:nvPr/>
        </p:nvSpPr>
        <p:spPr>
          <a:xfrm>
            <a:off x="5561465" y="393162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pic>
        <p:nvPicPr>
          <p:cNvPr id="208" name="Image 20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294736" y="4233943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09" name="Ellipse 208"/>
          <p:cNvSpPr/>
          <p:nvPr/>
        </p:nvSpPr>
        <p:spPr>
          <a:xfrm>
            <a:off x="2258712" y="428718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14" name="Image 213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581513" y="4237914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15" name="Ellipse 214"/>
          <p:cNvSpPr/>
          <p:nvPr/>
        </p:nvSpPr>
        <p:spPr>
          <a:xfrm>
            <a:off x="3545489" y="4291159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2" name="Rectangle à coins arrondis 351"/>
          <p:cNvSpPr/>
          <p:nvPr/>
        </p:nvSpPr>
        <p:spPr>
          <a:xfrm>
            <a:off x="2208100" y="538242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3" name="ZoneTexte 352"/>
          <p:cNvSpPr txBox="1"/>
          <p:nvPr/>
        </p:nvSpPr>
        <p:spPr>
          <a:xfrm>
            <a:off x="2225743" y="539820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61" name="Rectangle à coins arrondis 360"/>
          <p:cNvSpPr/>
          <p:nvPr/>
        </p:nvSpPr>
        <p:spPr>
          <a:xfrm>
            <a:off x="3511640" y="538242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2" name="ZoneTexte 361"/>
          <p:cNvSpPr txBox="1"/>
          <p:nvPr/>
        </p:nvSpPr>
        <p:spPr>
          <a:xfrm>
            <a:off x="3529283" y="539820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67" name="Rectangle à coins arrondis 366"/>
          <p:cNvSpPr/>
          <p:nvPr/>
        </p:nvSpPr>
        <p:spPr>
          <a:xfrm>
            <a:off x="301176" y="7321746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8" name="ZoneTexte 367"/>
          <p:cNvSpPr txBox="1"/>
          <p:nvPr/>
        </p:nvSpPr>
        <p:spPr>
          <a:xfrm>
            <a:off x="318819" y="7337525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70" name="Rectangle à coins arrondis 369"/>
          <p:cNvSpPr/>
          <p:nvPr/>
        </p:nvSpPr>
        <p:spPr>
          <a:xfrm>
            <a:off x="1604716" y="7321746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1" name="ZoneTexte 370"/>
          <p:cNvSpPr txBox="1"/>
          <p:nvPr/>
        </p:nvSpPr>
        <p:spPr>
          <a:xfrm>
            <a:off x="1622359" y="7337525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73" name="Rectangle à coins arrondis 372"/>
          <p:cNvSpPr/>
          <p:nvPr/>
        </p:nvSpPr>
        <p:spPr>
          <a:xfrm>
            <a:off x="4211796" y="7321746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4" name="ZoneTexte 373"/>
          <p:cNvSpPr txBox="1"/>
          <p:nvPr/>
        </p:nvSpPr>
        <p:spPr>
          <a:xfrm>
            <a:off x="4229439" y="7337525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82" name="Rectangle à coins arrondis 381"/>
          <p:cNvSpPr/>
          <p:nvPr/>
        </p:nvSpPr>
        <p:spPr>
          <a:xfrm>
            <a:off x="2908256" y="7321746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3" name="ZoneTexte 382"/>
          <p:cNvSpPr txBox="1"/>
          <p:nvPr/>
        </p:nvSpPr>
        <p:spPr>
          <a:xfrm>
            <a:off x="2925899" y="7337525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85" name="Rectangle à coins arrondis 384"/>
          <p:cNvSpPr/>
          <p:nvPr/>
        </p:nvSpPr>
        <p:spPr>
          <a:xfrm>
            <a:off x="5546157" y="7321746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6" name="ZoneTexte 385"/>
          <p:cNvSpPr txBox="1"/>
          <p:nvPr/>
        </p:nvSpPr>
        <p:spPr>
          <a:xfrm>
            <a:off x="5563800" y="7337525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94" name="Rectangle à coins arrondis 393"/>
          <p:cNvSpPr/>
          <p:nvPr/>
        </p:nvSpPr>
        <p:spPr>
          <a:xfrm>
            <a:off x="1609133" y="8900317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5" name="ZoneTexte 394"/>
          <p:cNvSpPr txBox="1"/>
          <p:nvPr/>
        </p:nvSpPr>
        <p:spPr>
          <a:xfrm>
            <a:off x="1626776" y="8916096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97" name="Rectangle à coins arrondis 396"/>
          <p:cNvSpPr/>
          <p:nvPr/>
        </p:nvSpPr>
        <p:spPr>
          <a:xfrm>
            <a:off x="2920200" y="890203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8" name="ZoneTexte 397"/>
          <p:cNvSpPr txBox="1"/>
          <p:nvPr/>
        </p:nvSpPr>
        <p:spPr>
          <a:xfrm>
            <a:off x="2937843" y="891781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403" name="Rectangle à coins arrondis 402"/>
          <p:cNvSpPr/>
          <p:nvPr/>
        </p:nvSpPr>
        <p:spPr>
          <a:xfrm>
            <a:off x="4216553" y="889502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04" name="ZoneTexte 403"/>
          <p:cNvSpPr txBox="1"/>
          <p:nvPr/>
        </p:nvSpPr>
        <p:spPr>
          <a:xfrm>
            <a:off x="4234196" y="891080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pic>
        <p:nvPicPr>
          <p:cNvPr id="105" name="Image 10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61" y="952346"/>
            <a:ext cx="330114" cy="418832"/>
          </a:xfrm>
          <a:prstGeom prst="rect">
            <a:avLst/>
          </a:prstGeom>
        </p:spPr>
      </p:pic>
      <p:pic>
        <p:nvPicPr>
          <p:cNvPr id="106" name="Image 10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805" y="960818"/>
            <a:ext cx="360053" cy="360053"/>
          </a:xfrm>
          <a:prstGeom prst="rect">
            <a:avLst/>
          </a:prstGeom>
        </p:spPr>
      </p:pic>
      <p:pic>
        <p:nvPicPr>
          <p:cNvPr id="409" name="Image 40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805" y="5850832"/>
            <a:ext cx="360053" cy="360053"/>
          </a:xfrm>
          <a:prstGeom prst="rect">
            <a:avLst/>
          </a:prstGeom>
        </p:spPr>
      </p:pic>
      <p:pic>
        <p:nvPicPr>
          <p:cNvPr id="107" name="Image 10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32" y="5834763"/>
            <a:ext cx="392129" cy="467083"/>
          </a:xfrm>
          <a:prstGeom prst="rect">
            <a:avLst/>
          </a:prstGeom>
        </p:spPr>
      </p:pic>
      <p:grpSp>
        <p:nvGrpSpPr>
          <p:cNvPr id="216" name="Groupe 215"/>
          <p:cNvGrpSpPr/>
          <p:nvPr/>
        </p:nvGrpSpPr>
        <p:grpSpPr>
          <a:xfrm>
            <a:off x="398412" y="1502394"/>
            <a:ext cx="799374" cy="780254"/>
            <a:chOff x="943018" y="1292095"/>
            <a:chExt cx="799374" cy="780254"/>
          </a:xfrm>
        </p:grpSpPr>
        <p:pic>
          <p:nvPicPr>
            <p:cNvPr id="217" name="Picture 4" descr="Résultat de recherche d'images pour &quot;écriture cursive&quot;"/>
            <p:cNvPicPr>
              <a:picLocks noChangeAspect="1" noChangeArrowheads="1"/>
            </p:cNvPicPr>
            <p:nvPr/>
          </p:nvPicPr>
          <p:blipFill rotWithShape="1"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34" t="20772" r="73267" b="59382"/>
            <a:stretch/>
          </p:blipFill>
          <p:spPr bwMode="auto">
            <a:xfrm>
              <a:off x="943018" y="1292095"/>
              <a:ext cx="788470" cy="6803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8" name="Image 217"/>
            <p:cNvPicPr>
              <a:picLocks noChangeAspect="1"/>
            </p:cNvPicPr>
            <p:nvPr/>
          </p:nvPicPr>
          <p:blipFill>
            <a:blip r:embed="rId10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319" y="1405276"/>
              <a:ext cx="667073" cy="667073"/>
            </a:xfrm>
            <a:prstGeom prst="rect">
              <a:avLst/>
            </a:prstGeom>
          </p:spPr>
        </p:pic>
      </p:grpSp>
      <p:grpSp>
        <p:nvGrpSpPr>
          <p:cNvPr id="222" name="Groupe 221"/>
          <p:cNvGrpSpPr/>
          <p:nvPr/>
        </p:nvGrpSpPr>
        <p:grpSpPr>
          <a:xfrm>
            <a:off x="1847737" y="1549581"/>
            <a:ext cx="542687" cy="728975"/>
            <a:chOff x="2407932" y="1230322"/>
            <a:chExt cx="562926" cy="812402"/>
          </a:xfrm>
        </p:grpSpPr>
        <p:pic>
          <p:nvPicPr>
            <p:cNvPr id="224" name="Image 223"/>
            <p:cNvPicPr>
              <a:picLocks noChangeAspect="1"/>
            </p:cNvPicPr>
            <p:nvPr/>
          </p:nvPicPr>
          <p:blipFill>
            <a:blip r:embed="rId11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7932" y="1230322"/>
              <a:ext cx="562926" cy="403078"/>
            </a:xfrm>
            <a:prstGeom prst="rect">
              <a:avLst/>
            </a:prstGeom>
          </p:spPr>
        </p:pic>
        <p:pic>
          <p:nvPicPr>
            <p:cNvPr id="225" name="Image 224"/>
            <p:cNvPicPr>
              <a:picLocks noChangeAspect="1"/>
            </p:cNvPicPr>
            <p:nvPr/>
          </p:nvPicPr>
          <p:blipFill>
            <a:blip r:embed="rId12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7963" y="1503154"/>
              <a:ext cx="439150" cy="539570"/>
            </a:xfrm>
            <a:prstGeom prst="rect">
              <a:avLst/>
            </a:prstGeom>
          </p:spPr>
        </p:pic>
      </p:grpSp>
      <p:pic>
        <p:nvPicPr>
          <p:cNvPr id="226" name="Image 225"/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543" y="1736644"/>
            <a:ext cx="753678" cy="307124"/>
          </a:xfrm>
          <a:prstGeom prst="rect">
            <a:avLst/>
          </a:prstGeom>
        </p:spPr>
      </p:pic>
      <p:pic>
        <p:nvPicPr>
          <p:cNvPr id="230" name="Image 229"/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868" y="1546384"/>
            <a:ext cx="727357" cy="573631"/>
          </a:xfrm>
          <a:prstGeom prst="rect">
            <a:avLst/>
          </a:prstGeom>
        </p:spPr>
      </p:pic>
      <p:grpSp>
        <p:nvGrpSpPr>
          <p:cNvPr id="232" name="Groupe 231"/>
          <p:cNvGrpSpPr/>
          <p:nvPr/>
        </p:nvGrpSpPr>
        <p:grpSpPr>
          <a:xfrm>
            <a:off x="5758337" y="1502463"/>
            <a:ext cx="646351" cy="726793"/>
            <a:chOff x="1090828" y="2993425"/>
            <a:chExt cx="675438" cy="768626"/>
          </a:xfrm>
        </p:grpSpPr>
        <p:pic>
          <p:nvPicPr>
            <p:cNvPr id="233" name="Image 232"/>
            <p:cNvPicPr>
              <a:picLocks noChangeAspect="1"/>
            </p:cNvPicPr>
            <p:nvPr/>
          </p:nvPicPr>
          <p:blipFill>
            <a:blip r:embed="rId15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0828" y="2993425"/>
              <a:ext cx="529548" cy="687236"/>
            </a:xfrm>
            <a:prstGeom prst="rect">
              <a:avLst/>
            </a:prstGeom>
          </p:spPr>
        </p:pic>
        <p:pic>
          <p:nvPicPr>
            <p:cNvPr id="234" name="Image 233"/>
            <p:cNvPicPr>
              <a:picLocks noChangeAspect="1"/>
            </p:cNvPicPr>
            <p:nvPr/>
          </p:nvPicPr>
          <p:blipFill rotWithShape="1">
            <a:blip r:embed="rId16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249" t="41535" b="35023"/>
            <a:stretch/>
          </p:blipFill>
          <p:spPr>
            <a:xfrm>
              <a:off x="1154545" y="3086312"/>
              <a:ext cx="451327" cy="193237"/>
            </a:xfrm>
            <a:prstGeom prst="rect">
              <a:avLst/>
            </a:prstGeom>
          </p:spPr>
        </p:pic>
        <p:pic>
          <p:nvPicPr>
            <p:cNvPr id="238" name="Image 237"/>
            <p:cNvPicPr>
              <a:picLocks noChangeAspect="1"/>
            </p:cNvPicPr>
            <p:nvPr/>
          </p:nvPicPr>
          <p:blipFill>
            <a:blip r:embed="rId10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9193" y="3094978"/>
              <a:ext cx="667073" cy="667073"/>
            </a:xfrm>
            <a:prstGeom prst="rect">
              <a:avLst/>
            </a:prstGeom>
          </p:spPr>
        </p:pic>
      </p:grpSp>
      <p:grpSp>
        <p:nvGrpSpPr>
          <p:cNvPr id="240" name="Groupe 239"/>
          <p:cNvGrpSpPr/>
          <p:nvPr/>
        </p:nvGrpSpPr>
        <p:grpSpPr>
          <a:xfrm>
            <a:off x="483475" y="2990046"/>
            <a:ext cx="748928" cy="715969"/>
            <a:chOff x="2343070" y="2975020"/>
            <a:chExt cx="794274" cy="746115"/>
          </a:xfrm>
        </p:grpSpPr>
        <p:pic>
          <p:nvPicPr>
            <p:cNvPr id="241" name="Image 240"/>
            <p:cNvPicPr>
              <a:picLocks noChangeAspect="1"/>
            </p:cNvPicPr>
            <p:nvPr/>
          </p:nvPicPr>
          <p:blipFill rotWithShape="1">
            <a:blip r:embed="rId17">
              <a:clrChange>
                <a:clrFrom>
                  <a:srgbClr val="FBFAFA"/>
                </a:clrFrom>
                <a:clrTo>
                  <a:srgbClr val="FBFAFA">
                    <a:alpha val="0"/>
                  </a:srgbClr>
                </a:clrTo>
              </a:clrChange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 l="39257" t="16268" b="51092"/>
            <a:stretch/>
          </p:blipFill>
          <p:spPr>
            <a:xfrm>
              <a:off x="2343070" y="2975020"/>
              <a:ext cx="707912" cy="484944"/>
            </a:xfrm>
            <a:prstGeom prst="rect">
              <a:avLst/>
            </a:prstGeom>
          </p:spPr>
        </p:pic>
        <p:pic>
          <p:nvPicPr>
            <p:cNvPr id="242" name="Image 241"/>
            <p:cNvPicPr>
              <a:picLocks noChangeAspect="1"/>
            </p:cNvPicPr>
            <p:nvPr/>
          </p:nvPicPr>
          <p:blipFill>
            <a:blip r:embed="rId10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0271" y="3054062"/>
              <a:ext cx="667073" cy="667073"/>
            </a:xfrm>
            <a:prstGeom prst="rect">
              <a:avLst/>
            </a:prstGeom>
          </p:spPr>
        </p:pic>
      </p:grpSp>
      <p:grpSp>
        <p:nvGrpSpPr>
          <p:cNvPr id="243" name="Groupe 242"/>
          <p:cNvGrpSpPr/>
          <p:nvPr/>
        </p:nvGrpSpPr>
        <p:grpSpPr>
          <a:xfrm>
            <a:off x="1800860" y="2903040"/>
            <a:ext cx="766242" cy="725054"/>
            <a:chOff x="3854863" y="2855511"/>
            <a:chExt cx="870890" cy="777524"/>
          </a:xfrm>
        </p:grpSpPr>
        <p:pic>
          <p:nvPicPr>
            <p:cNvPr id="244" name="Image 243"/>
            <p:cNvPicPr>
              <a:picLocks noChangeAspect="1"/>
            </p:cNvPicPr>
            <p:nvPr/>
          </p:nvPicPr>
          <p:blipFill>
            <a:blip r:embed="rId18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4863" y="2855511"/>
              <a:ext cx="679229" cy="679229"/>
            </a:xfrm>
            <a:prstGeom prst="rect">
              <a:avLst/>
            </a:prstGeom>
          </p:spPr>
        </p:pic>
        <p:pic>
          <p:nvPicPr>
            <p:cNvPr id="245" name="Image 244"/>
            <p:cNvPicPr>
              <a:picLocks noChangeAspect="1"/>
            </p:cNvPicPr>
            <p:nvPr/>
          </p:nvPicPr>
          <p:blipFill>
            <a:blip r:embed="rId19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3524" y="3120806"/>
              <a:ext cx="512229" cy="512229"/>
            </a:xfrm>
            <a:prstGeom prst="rect">
              <a:avLst/>
            </a:prstGeom>
          </p:spPr>
        </p:pic>
      </p:grpSp>
      <p:grpSp>
        <p:nvGrpSpPr>
          <p:cNvPr id="246" name="Groupe 245"/>
          <p:cNvGrpSpPr/>
          <p:nvPr/>
        </p:nvGrpSpPr>
        <p:grpSpPr>
          <a:xfrm>
            <a:off x="3080718" y="2927573"/>
            <a:ext cx="787310" cy="689909"/>
            <a:chOff x="5149767" y="2963681"/>
            <a:chExt cx="833802" cy="740948"/>
          </a:xfrm>
        </p:grpSpPr>
        <p:pic>
          <p:nvPicPr>
            <p:cNvPr id="247" name="Image 246"/>
            <p:cNvPicPr>
              <a:picLocks noChangeAspect="1"/>
            </p:cNvPicPr>
            <p:nvPr/>
          </p:nvPicPr>
          <p:blipFill>
            <a:blip r:embed="rId20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9767" y="2963681"/>
              <a:ext cx="598178" cy="598178"/>
            </a:xfrm>
            <a:prstGeom prst="rect">
              <a:avLst/>
            </a:prstGeom>
          </p:spPr>
        </p:pic>
        <p:pic>
          <p:nvPicPr>
            <p:cNvPr id="248" name="Image 247"/>
            <p:cNvPicPr>
              <a:picLocks noChangeAspect="1"/>
            </p:cNvPicPr>
            <p:nvPr/>
          </p:nvPicPr>
          <p:blipFill>
            <a:blip r:embed="rId21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1340" y="3192400"/>
              <a:ext cx="512229" cy="512229"/>
            </a:xfrm>
            <a:prstGeom prst="rect">
              <a:avLst/>
            </a:prstGeom>
          </p:spPr>
        </p:pic>
      </p:grpSp>
      <p:grpSp>
        <p:nvGrpSpPr>
          <p:cNvPr id="249" name="Groupe 248"/>
          <p:cNvGrpSpPr/>
          <p:nvPr/>
        </p:nvGrpSpPr>
        <p:grpSpPr>
          <a:xfrm>
            <a:off x="4476326" y="2941885"/>
            <a:ext cx="548396" cy="755669"/>
            <a:chOff x="1105726" y="4584135"/>
            <a:chExt cx="554342" cy="898834"/>
          </a:xfrm>
        </p:grpSpPr>
        <p:pic>
          <p:nvPicPr>
            <p:cNvPr id="250" name="Image 249"/>
            <p:cNvPicPr>
              <a:picLocks noChangeAspect="1"/>
            </p:cNvPicPr>
            <p:nvPr/>
          </p:nvPicPr>
          <p:blipFill>
            <a:blip r:embed="rId22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5726" y="5004360"/>
              <a:ext cx="554342" cy="478609"/>
            </a:xfrm>
            <a:prstGeom prst="rect">
              <a:avLst/>
            </a:prstGeom>
          </p:spPr>
        </p:pic>
        <p:pic>
          <p:nvPicPr>
            <p:cNvPr id="251" name="Image 250"/>
            <p:cNvPicPr>
              <a:picLocks noChangeAspect="1"/>
            </p:cNvPicPr>
            <p:nvPr/>
          </p:nvPicPr>
          <p:blipFill>
            <a:blip r:embed="rId23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4672" y="4584135"/>
              <a:ext cx="405269" cy="405269"/>
            </a:xfrm>
            <a:prstGeom prst="rect">
              <a:avLst/>
            </a:prstGeom>
          </p:spPr>
        </p:pic>
      </p:grpSp>
      <p:pic>
        <p:nvPicPr>
          <p:cNvPr id="252" name="Image 251"/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411" y="4361697"/>
            <a:ext cx="723153" cy="723153"/>
          </a:xfrm>
          <a:prstGeom prst="rect">
            <a:avLst/>
          </a:prstGeom>
        </p:spPr>
      </p:pic>
      <p:grpSp>
        <p:nvGrpSpPr>
          <p:cNvPr id="253" name="Groupe 252"/>
          <p:cNvGrpSpPr/>
          <p:nvPr/>
        </p:nvGrpSpPr>
        <p:grpSpPr>
          <a:xfrm>
            <a:off x="5766702" y="2978037"/>
            <a:ext cx="637986" cy="686312"/>
            <a:chOff x="2545686" y="4633221"/>
            <a:chExt cx="761410" cy="822671"/>
          </a:xfrm>
        </p:grpSpPr>
        <p:pic>
          <p:nvPicPr>
            <p:cNvPr id="254" name="Image 253"/>
            <p:cNvPicPr>
              <a:picLocks noChangeAspect="1"/>
            </p:cNvPicPr>
            <p:nvPr/>
          </p:nvPicPr>
          <p:blipFill>
            <a:blip r:embed="rId25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5686" y="4633221"/>
              <a:ext cx="655960" cy="655960"/>
            </a:xfrm>
            <a:prstGeom prst="rect">
              <a:avLst/>
            </a:prstGeom>
          </p:spPr>
        </p:pic>
        <p:pic>
          <p:nvPicPr>
            <p:cNvPr id="255" name="Image 254"/>
            <p:cNvPicPr>
              <a:picLocks noChangeAspect="1"/>
            </p:cNvPicPr>
            <p:nvPr/>
          </p:nvPicPr>
          <p:blipFill>
            <a:blip r:embed="rId26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4867" y="4943663"/>
              <a:ext cx="512229" cy="512229"/>
            </a:xfrm>
            <a:prstGeom prst="rect">
              <a:avLst/>
            </a:prstGeom>
          </p:spPr>
        </p:pic>
      </p:grpSp>
      <p:grpSp>
        <p:nvGrpSpPr>
          <p:cNvPr id="256" name="Groupe 255"/>
          <p:cNvGrpSpPr/>
          <p:nvPr/>
        </p:nvGrpSpPr>
        <p:grpSpPr>
          <a:xfrm>
            <a:off x="3616990" y="4385919"/>
            <a:ext cx="694801" cy="698713"/>
            <a:chOff x="5225738" y="4678084"/>
            <a:chExt cx="853349" cy="798907"/>
          </a:xfrm>
        </p:grpSpPr>
        <p:pic>
          <p:nvPicPr>
            <p:cNvPr id="257" name="Image 256"/>
            <p:cNvPicPr>
              <a:picLocks noChangeAspect="1"/>
            </p:cNvPicPr>
            <p:nvPr/>
          </p:nvPicPr>
          <p:blipFill>
            <a:blip r:embed="rId27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953893">
              <a:off x="5225738" y="4765801"/>
              <a:ext cx="711190" cy="711190"/>
            </a:xfrm>
            <a:prstGeom prst="rect">
              <a:avLst/>
            </a:prstGeom>
          </p:spPr>
        </p:pic>
        <p:pic>
          <p:nvPicPr>
            <p:cNvPr id="258" name="Image 257"/>
            <p:cNvPicPr>
              <a:picLocks noChangeAspect="1"/>
            </p:cNvPicPr>
            <p:nvPr/>
          </p:nvPicPr>
          <p:blipFill>
            <a:blip r:embed="rId28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7969" y="4678084"/>
              <a:ext cx="401118" cy="401118"/>
            </a:xfrm>
            <a:prstGeom prst="rect">
              <a:avLst/>
            </a:prstGeom>
          </p:spPr>
        </p:pic>
      </p:grpSp>
      <p:sp>
        <p:nvSpPr>
          <p:cNvPr id="259" name="Rectangle 258"/>
          <p:cNvSpPr/>
          <p:nvPr/>
        </p:nvSpPr>
        <p:spPr>
          <a:xfrm>
            <a:off x="229318" y="1420164"/>
            <a:ext cx="1114998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932650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Écrire lisiblement en cursive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0" name="Rectangle 259"/>
          <p:cNvSpPr/>
          <p:nvPr/>
        </p:nvSpPr>
        <p:spPr>
          <a:xfrm>
            <a:off x="4169247" y="1393897"/>
            <a:ext cx="112892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Taper un texte efficacement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1" name="Rectangle 260"/>
          <p:cNvSpPr/>
          <p:nvPr/>
        </p:nvSpPr>
        <p:spPr>
          <a:xfrm>
            <a:off x="5478164" y="1387523"/>
            <a:ext cx="106552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446080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Écrire une réponse complète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2" name="Rectangle 261"/>
          <p:cNvSpPr/>
          <p:nvPr/>
        </p:nvSpPr>
        <p:spPr>
          <a:xfrm>
            <a:off x="260182" y="2839037"/>
            <a:ext cx="1157234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626189"/>
              </a:avLst>
            </a:prstTxWarp>
            <a:spAutoFit/>
          </a:bodyPr>
          <a:lstStyle/>
          <a:p>
            <a:pPr algn="ctr"/>
            <a:r>
              <a:rPr lang="fr-FR" sz="14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Utiliser un brouillon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3" name="Rectangle 262"/>
          <p:cNvSpPr/>
          <p:nvPr/>
        </p:nvSpPr>
        <p:spPr>
          <a:xfrm>
            <a:off x="2853812" y="1387855"/>
            <a:ext cx="112892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Utiliser les signes d’un clavier</a:t>
            </a:r>
            <a:r>
              <a:rPr lang="fr-FR" sz="14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 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4" name="Rectangle 263"/>
          <p:cNvSpPr/>
          <p:nvPr/>
        </p:nvSpPr>
        <p:spPr>
          <a:xfrm>
            <a:off x="1567678" y="2836169"/>
            <a:ext cx="112892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Ponctuer un texte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5" name="Rectangle 264"/>
          <p:cNvSpPr/>
          <p:nvPr/>
        </p:nvSpPr>
        <p:spPr>
          <a:xfrm>
            <a:off x="2132142" y="4291634"/>
            <a:ext cx="112892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177714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Utiliser une grille de relecture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6" name="Rectangle 265"/>
          <p:cNvSpPr/>
          <p:nvPr/>
        </p:nvSpPr>
        <p:spPr>
          <a:xfrm>
            <a:off x="1542295" y="1393393"/>
            <a:ext cx="112892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Copier un texte efficacement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7" name="Rectangle 266"/>
          <p:cNvSpPr/>
          <p:nvPr/>
        </p:nvSpPr>
        <p:spPr>
          <a:xfrm>
            <a:off x="2929773" y="2813919"/>
            <a:ext cx="1086373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935110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Organiser un texte en paragraphes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8" name="Rectangle 267"/>
          <p:cNvSpPr/>
          <p:nvPr/>
        </p:nvSpPr>
        <p:spPr>
          <a:xfrm>
            <a:off x="4217256" y="2831290"/>
            <a:ext cx="1074847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604983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Écrire un texte compréhensible (qui? quoi?..)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9" name="Rectangle 268"/>
          <p:cNvSpPr/>
          <p:nvPr/>
        </p:nvSpPr>
        <p:spPr>
          <a:xfrm>
            <a:off x="5509723" y="2831290"/>
            <a:ext cx="1086464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510512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Utiliser les temps verbaux appropriés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70" name="Rectangle 269"/>
          <p:cNvSpPr/>
          <p:nvPr/>
        </p:nvSpPr>
        <p:spPr>
          <a:xfrm>
            <a:off x="3444113" y="4286695"/>
            <a:ext cx="1134393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825007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Décrire un document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grpSp>
        <p:nvGrpSpPr>
          <p:cNvPr id="271" name="Groupe 270"/>
          <p:cNvGrpSpPr/>
          <p:nvPr/>
        </p:nvGrpSpPr>
        <p:grpSpPr>
          <a:xfrm>
            <a:off x="423259" y="6348412"/>
            <a:ext cx="771406" cy="694883"/>
            <a:chOff x="1034006" y="1280885"/>
            <a:chExt cx="930864" cy="841037"/>
          </a:xfrm>
        </p:grpSpPr>
        <p:pic>
          <p:nvPicPr>
            <p:cNvPr id="272" name="Image 271"/>
            <p:cNvPicPr>
              <a:picLocks noChangeAspect="1"/>
            </p:cNvPicPr>
            <p:nvPr/>
          </p:nvPicPr>
          <p:blipFill>
            <a:blip r:embed="rId29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5945" y="1591526"/>
              <a:ext cx="488925" cy="252000"/>
            </a:xfrm>
            <a:prstGeom prst="rect">
              <a:avLst/>
            </a:prstGeom>
          </p:spPr>
        </p:pic>
        <p:pic>
          <p:nvPicPr>
            <p:cNvPr id="273" name="Image 272"/>
            <p:cNvPicPr>
              <a:picLocks noChangeAspect="1"/>
            </p:cNvPicPr>
            <p:nvPr/>
          </p:nvPicPr>
          <p:blipFill>
            <a:blip r:embed="rId30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4006" y="1280885"/>
              <a:ext cx="572000" cy="468000"/>
            </a:xfrm>
            <a:prstGeom prst="rect">
              <a:avLst/>
            </a:prstGeom>
          </p:spPr>
        </p:pic>
        <p:pic>
          <p:nvPicPr>
            <p:cNvPr id="274" name="Image 273"/>
            <p:cNvPicPr>
              <a:picLocks noChangeAspect="1"/>
            </p:cNvPicPr>
            <p:nvPr/>
          </p:nvPicPr>
          <p:blipFill>
            <a:blip r:embed="rId31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0369" y="1833922"/>
              <a:ext cx="288000" cy="288000"/>
            </a:xfrm>
            <a:prstGeom prst="rect">
              <a:avLst/>
            </a:prstGeom>
          </p:spPr>
        </p:pic>
      </p:grpSp>
      <p:pic>
        <p:nvPicPr>
          <p:cNvPr id="275" name="Image 274"/>
          <p:cNvPicPr>
            <a:picLocks noChangeAspect="1"/>
          </p:cNvPicPr>
          <p:nvPr/>
        </p:nvPicPr>
        <p:blipFill>
          <a:blip r:embed="rId3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193" y="6328178"/>
            <a:ext cx="702911" cy="702911"/>
          </a:xfrm>
          <a:prstGeom prst="rect">
            <a:avLst/>
          </a:prstGeom>
        </p:spPr>
      </p:pic>
      <p:pic>
        <p:nvPicPr>
          <p:cNvPr id="276" name="Image 275"/>
          <p:cNvPicPr>
            <a:picLocks noChangeAspect="1"/>
          </p:cNvPicPr>
          <p:nvPr/>
        </p:nvPicPr>
        <p:blipFill>
          <a:blip r:embed="rId3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429" y="6320500"/>
            <a:ext cx="752563" cy="752563"/>
          </a:xfrm>
          <a:prstGeom prst="rect">
            <a:avLst/>
          </a:prstGeom>
        </p:spPr>
      </p:pic>
      <p:pic>
        <p:nvPicPr>
          <p:cNvPr id="277" name="Image 276"/>
          <p:cNvPicPr>
            <a:picLocks noChangeAspect="1"/>
          </p:cNvPicPr>
          <p:nvPr/>
        </p:nvPicPr>
        <p:blipFill>
          <a:blip r:embed="rId3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152" y="6259086"/>
            <a:ext cx="730508" cy="730508"/>
          </a:xfrm>
          <a:prstGeom prst="rect">
            <a:avLst/>
          </a:prstGeom>
        </p:spPr>
      </p:pic>
      <p:pic>
        <p:nvPicPr>
          <p:cNvPr id="278" name="Image 277"/>
          <p:cNvPicPr>
            <a:picLocks noChangeAspect="1"/>
          </p:cNvPicPr>
          <p:nvPr/>
        </p:nvPicPr>
        <p:blipFill>
          <a:blip r:embed="rId35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817" y="6310304"/>
            <a:ext cx="732991" cy="732991"/>
          </a:xfrm>
          <a:prstGeom prst="rect">
            <a:avLst/>
          </a:prstGeom>
        </p:spPr>
      </p:pic>
      <p:grpSp>
        <p:nvGrpSpPr>
          <p:cNvPr id="2" name="Groupe 1"/>
          <p:cNvGrpSpPr/>
          <p:nvPr/>
        </p:nvGrpSpPr>
        <p:grpSpPr>
          <a:xfrm>
            <a:off x="1643141" y="7963713"/>
            <a:ext cx="848666" cy="574693"/>
            <a:chOff x="1577919" y="8096582"/>
            <a:chExt cx="969491" cy="778198"/>
          </a:xfrm>
        </p:grpSpPr>
        <p:pic>
          <p:nvPicPr>
            <p:cNvPr id="279" name="Image 278"/>
            <p:cNvPicPr>
              <a:picLocks noChangeAspect="1"/>
            </p:cNvPicPr>
            <p:nvPr/>
          </p:nvPicPr>
          <p:blipFill>
            <a:blip r:embed="rId36">
              <a:clrChange>
                <a:clrFrom>
                  <a:srgbClr val="DDF0FE"/>
                </a:clrFrom>
                <a:clrTo>
                  <a:srgbClr val="DDF0FE">
                    <a:alpha val="0"/>
                  </a:srgbClr>
                </a:clrTo>
              </a:clrChange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577919" y="8096582"/>
              <a:ext cx="969491" cy="609786"/>
            </a:xfrm>
            <a:prstGeom prst="rect">
              <a:avLst/>
            </a:prstGeom>
          </p:spPr>
        </p:pic>
        <p:pic>
          <p:nvPicPr>
            <p:cNvPr id="280" name="Image 279"/>
            <p:cNvPicPr>
              <a:picLocks noChangeAspect="1"/>
            </p:cNvPicPr>
            <p:nvPr/>
          </p:nvPicPr>
          <p:blipFill>
            <a:blip r:embed="rId37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43923" y="8362551"/>
              <a:ext cx="512229" cy="512229"/>
            </a:xfrm>
            <a:prstGeom prst="rect">
              <a:avLst/>
            </a:prstGeom>
          </p:spPr>
        </p:pic>
      </p:grpSp>
      <p:pic>
        <p:nvPicPr>
          <p:cNvPr id="281" name="Image 280"/>
          <p:cNvPicPr>
            <a:picLocks noChangeAspect="1"/>
          </p:cNvPicPr>
          <p:nvPr/>
        </p:nvPicPr>
        <p:blipFill>
          <a:blip r:embed="rId38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211" y="7896718"/>
            <a:ext cx="702229" cy="620047"/>
          </a:xfrm>
          <a:prstGeom prst="rect">
            <a:avLst/>
          </a:prstGeom>
        </p:spPr>
      </p:pic>
      <p:grpSp>
        <p:nvGrpSpPr>
          <p:cNvPr id="3" name="Groupe 2"/>
          <p:cNvGrpSpPr/>
          <p:nvPr/>
        </p:nvGrpSpPr>
        <p:grpSpPr>
          <a:xfrm>
            <a:off x="4096237" y="7793476"/>
            <a:ext cx="1040478" cy="852224"/>
            <a:chOff x="4149298" y="7908292"/>
            <a:chExt cx="1173034" cy="978095"/>
          </a:xfrm>
        </p:grpSpPr>
        <p:pic>
          <p:nvPicPr>
            <p:cNvPr id="295" name="Image 294"/>
            <p:cNvPicPr>
              <a:picLocks noChangeAspect="1"/>
            </p:cNvPicPr>
            <p:nvPr/>
          </p:nvPicPr>
          <p:blipFill>
            <a:blip r:embed="rId39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5715" y="8179876"/>
              <a:ext cx="769233" cy="706511"/>
            </a:xfrm>
            <a:prstGeom prst="rect">
              <a:avLst/>
            </a:prstGeom>
          </p:spPr>
        </p:pic>
        <p:pic>
          <p:nvPicPr>
            <p:cNvPr id="296" name="Image 295"/>
            <p:cNvPicPr>
              <a:picLocks noChangeAspect="1"/>
            </p:cNvPicPr>
            <p:nvPr/>
          </p:nvPicPr>
          <p:blipFill rotWithShape="1">
            <a:blip r:embed="rId40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7778"/>
            <a:stretch/>
          </p:blipFill>
          <p:spPr>
            <a:xfrm>
              <a:off x="4149298" y="7908292"/>
              <a:ext cx="1173034" cy="655410"/>
            </a:xfrm>
            <a:prstGeom prst="rect">
              <a:avLst/>
            </a:prstGeom>
          </p:spPr>
        </p:pic>
      </p:grpSp>
      <p:sp>
        <p:nvSpPr>
          <p:cNvPr id="297" name="Rectangle 296"/>
          <p:cNvSpPr/>
          <p:nvPr/>
        </p:nvSpPr>
        <p:spPr>
          <a:xfrm>
            <a:off x="219574" y="6213713"/>
            <a:ext cx="1107563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873648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Différencier les rôles de l’écrit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98" name="Rectangle 297"/>
          <p:cNvSpPr/>
          <p:nvPr/>
        </p:nvSpPr>
        <p:spPr>
          <a:xfrm>
            <a:off x="2853812" y="6247645"/>
            <a:ext cx="112943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Organiser son écriture 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99" name="Rectangle 298"/>
          <p:cNvSpPr/>
          <p:nvPr/>
        </p:nvSpPr>
        <p:spPr>
          <a:xfrm>
            <a:off x="1508703" y="6232442"/>
            <a:ext cx="1208854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680002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Écrire pour réfléchir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00" name="Rectangle 299"/>
          <p:cNvSpPr/>
          <p:nvPr/>
        </p:nvSpPr>
        <p:spPr>
          <a:xfrm>
            <a:off x="2846990" y="7750342"/>
            <a:ext cx="1127673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Lire pour enrichir sa production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19" name="Rectangle 318"/>
          <p:cNvSpPr/>
          <p:nvPr/>
        </p:nvSpPr>
        <p:spPr>
          <a:xfrm>
            <a:off x="5464713" y="6213713"/>
            <a:ext cx="110417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446080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Respecter le genre d’écrit à produire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20" name="Rectangle 319"/>
          <p:cNvSpPr/>
          <p:nvPr/>
        </p:nvSpPr>
        <p:spPr>
          <a:xfrm>
            <a:off x="1474016" y="7755564"/>
            <a:ext cx="1168777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Écrire une argumentation 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21" name="Rectangle 320"/>
          <p:cNvSpPr/>
          <p:nvPr/>
        </p:nvSpPr>
        <p:spPr>
          <a:xfrm>
            <a:off x="4078203" y="7757801"/>
            <a:ext cx="1129747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510512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Formuler des idées intéressantes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22" name="Rectangle 321"/>
          <p:cNvSpPr/>
          <p:nvPr/>
        </p:nvSpPr>
        <p:spPr>
          <a:xfrm>
            <a:off x="4155746" y="6229634"/>
            <a:ext cx="1189555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707688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Améliorer ses écrits</a:t>
            </a:r>
            <a:endParaRPr lang="fr-FR" sz="1000" dirty="0">
              <a:ln w="0"/>
              <a:solidFill>
                <a:schemeClr val="tx1">
                  <a:lumMod val="65000"/>
                  <a:lumOff val="35000"/>
                </a:schemeClr>
              </a:solidFill>
              <a:latin typeface="EasyReadingPRO" panose="02000506040000020003" pitchFamily="2" charset="0"/>
            </a:endParaRPr>
          </a:p>
          <a:p>
            <a:pPr algn="ctr"/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47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75" y="-19529"/>
            <a:ext cx="6145242" cy="1040183"/>
          </a:xfrm>
          <a:prstGeom prst="rect">
            <a:avLst/>
          </a:prstGeom>
        </p:spPr>
      </p:pic>
      <p:sp>
        <p:nvSpPr>
          <p:cNvPr id="12" name="Rectangle à coins arrondis 11"/>
          <p:cNvSpPr/>
          <p:nvPr/>
        </p:nvSpPr>
        <p:spPr>
          <a:xfrm>
            <a:off x="115429" y="1323858"/>
            <a:ext cx="6601226" cy="7679948"/>
          </a:xfrm>
          <a:prstGeom prst="roundRect">
            <a:avLst>
              <a:gd name="adj" fmla="val 5128"/>
            </a:avLst>
          </a:prstGeom>
          <a:solidFill>
            <a:srgbClr val="FFF7E7">
              <a:alpha val="20784"/>
            </a:srgbClr>
          </a:solidFill>
          <a:ln w="28575">
            <a:solidFill>
              <a:srgbClr val="FFE4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6" name="ZoneTexte 125"/>
          <p:cNvSpPr txBox="1"/>
          <p:nvPr/>
        </p:nvSpPr>
        <p:spPr>
          <a:xfrm>
            <a:off x="-561379" y="985106"/>
            <a:ext cx="7775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     CYCLE 3                                                                CFG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sp>
        <p:nvSpPr>
          <p:cNvPr id="118" name="ZoneTexte 117"/>
          <p:cNvSpPr txBox="1"/>
          <p:nvPr/>
        </p:nvSpPr>
        <p:spPr>
          <a:xfrm>
            <a:off x="-892990" y="235941"/>
            <a:ext cx="8863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latin typeface="OilChangeW01-Regular" panose="02000000000000000000" pitchFamily="2" charset="0"/>
                <a:cs typeface="Mali" panose="00000500000000000000" pitchFamily="2" charset="-34"/>
              </a:rPr>
              <a:t>Étude de la langue</a:t>
            </a:r>
            <a:endParaRPr lang="fr-FR" sz="2200" b="1" dirty="0">
              <a:latin typeface="OilChangeW01-Regular" panose="02000000000000000000" pitchFamily="2" charset="0"/>
              <a:cs typeface="Mali" panose="00000500000000000000" pitchFamily="2" charset="-34"/>
            </a:endParaRPr>
          </a:p>
        </p:txBody>
      </p:sp>
      <p:pic>
        <p:nvPicPr>
          <p:cNvPr id="127" name="Image 12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1" t="20344" r="21859" b="25030"/>
          <a:stretch/>
        </p:blipFill>
        <p:spPr>
          <a:xfrm>
            <a:off x="92412" y="9337590"/>
            <a:ext cx="1308238" cy="738135"/>
          </a:xfrm>
          <a:prstGeom prst="round2Same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</p:spPr>
      </p:pic>
      <p:sp>
        <p:nvSpPr>
          <p:cNvPr id="144" name="Arrondir un rectangle avec un coin du même côté 143"/>
          <p:cNvSpPr/>
          <p:nvPr/>
        </p:nvSpPr>
        <p:spPr>
          <a:xfrm rot="5400000">
            <a:off x="424788" y="9152877"/>
            <a:ext cx="604927" cy="1107562"/>
          </a:xfrm>
          <a:prstGeom prst="round2SameRect">
            <a:avLst>
              <a:gd name="adj1" fmla="val 8899"/>
              <a:gd name="adj2" fmla="val 18600"/>
            </a:avLst>
          </a:prstGeom>
          <a:noFill/>
          <a:ln>
            <a:solidFill>
              <a:srgbClr val="FFFF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8" name="ZoneTexte 147"/>
          <p:cNvSpPr txBox="1"/>
          <p:nvPr/>
        </p:nvSpPr>
        <p:spPr>
          <a:xfrm>
            <a:off x="173471" y="9397308"/>
            <a:ext cx="1273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bg1"/>
                </a:solidFill>
                <a:latin typeface="Dancing Script" panose="03080600040507000D00" pitchFamily="66" charset="0"/>
              </a:rPr>
              <a:t>Français</a:t>
            </a:r>
            <a:endParaRPr lang="fr-FR" sz="1400" dirty="0">
              <a:solidFill>
                <a:schemeClr val="bg1"/>
              </a:solidFill>
              <a:latin typeface="Dancing Script" panose="03080600040507000D00" pitchFamily="66" charset="0"/>
            </a:endParaRPr>
          </a:p>
        </p:txBody>
      </p:sp>
      <p:sp>
        <p:nvSpPr>
          <p:cNvPr id="392" name="Ellipse 391"/>
          <p:cNvSpPr/>
          <p:nvPr/>
        </p:nvSpPr>
        <p:spPr>
          <a:xfrm>
            <a:off x="5275089" y="1442224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93" name="Image 392"/>
          <p:cNvPicPr preferRelativeResize="0">
            <a:picLocks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302098" y="1401872"/>
            <a:ext cx="936000" cy="1044000"/>
          </a:xfrm>
          <a:prstGeom prst="rect">
            <a:avLst/>
          </a:prstGeom>
          <a:ln>
            <a:noFill/>
          </a:ln>
        </p:spPr>
      </p:pic>
      <p:pic>
        <p:nvPicPr>
          <p:cNvPr id="389" name="Image 38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623924" y="1396082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90" name="Ellipse 389"/>
          <p:cNvSpPr/>
          <p:nvPr/>
        </p:nvSpPr>
        <p:spPr>
          <a:xfrm>
            <a:off x="3599880" y="1438119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Rectangle à coins arrondis 44"/>
          <p:cNvSpPr/>
          <p:nvPr/>
        </p:nvSpPr>
        <p:spPr>
          <a:xfrm>
            <a:off x="385063" y="2487752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9" name="ZoneTexte 48"/>
          <p:cNvSpPr txBox="1"/>
          <p:nvPr/>
        </p:nvSpPr>
        <p:spPr>
          <a:xfrm>
            <a:off x="402706" y="2503531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46" name="Ellipse 145"/>
          <p:cNvSpPr/>
          <p:nvPr/>
        </p:nvSpPr>
        <p:spPr>
          <a:xfrm>
            <a:off x="414310" y="1468860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7" name="Image 146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45566" y="1420752"/>
            <a:ext cx="937234" cy="1044000"/>
          </a:xfrm>
          <a:prstGeom prst="rect">
            <a:avLst/>
          </a:prstGeom>
          <a:ln>
            <a:noFill/>
          </a:ln>
        </p:spPr>
      </p:pic>
      <p:pic>
        <p:nvPicPr>
          <p:cNvPr id="182" name="Image 18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017488" y="1395276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83" name="Ellipse 182"/>
          <p:cNvSpPr/>
          <p:nvPr/>
        </p:nvSpPr>
        <p:spPr>
          <a:xfrm>
            <a:off x="1997410" y="1439746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3" name="Rectangle à coins arrondis 282"/>
          <p:cNvSpPr/>
          <p:nvPr/>
        </p:nvSpPr>
        <p:spPr>
          <a:xfrm>
            <a:off x="1945275" y="2487752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4" name="ZoneTexte 283"/>
          <p:cNvSpPr txBox="1"/>
          <p:nvPr/>
        </p:nvSpPr>
        <p:spPr>
          <a:xfrm>
            <a:off x="1962918" y="2503531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292" name="Rectangle à coins arrondis 291"/>
          <p:cNvSpPr/>
          <p:nvPr/>
        </p:nvSpPr>
        <p:spPr>
          <a:xfrm>
            <a:off x="5226119" y="2487752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3" name="ZoneTexte 292"/>
          <p:cNvSpPr txBox="1"/>
          <p:nvPr/>
        </p:nvSpPr>
        <p:spPr>
          <a:xfrm>
            <a:off x="5243762" y="2503531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01" name="Rectangle à coins arrondis 300"/>
          <p:cNvSpPr/>
          <p:nvPr/>
        </p:nvSpPr>
        <p:spPr>
          <a:xfrm>
            <a:off x="3553613" y="2487752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2" name="ZoneTexte 301"/>
          <p:cNvSpPr txBox="1"/>
          <p:nvPr/>
        </p:nvSpPr>
        <p:spPr>
          <a:xfrm>
            <a:off x="3571256" y="2503531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98" name="Ellipse 197"/>
          <p:cNvSpPr/>
          <p:nvPr/>
        </p:nvSpPr>
        <p:spPr>
          <a:xfrm>
            <a:off x="461243" y="2869371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99" name="Image 19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88897" y="2837959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91" name="Image 190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061446" y="2828693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93" name="Ellipse 192"/>
          <p:cNvSpPr/>
          <p:nvPr/>
        </p:nvSpPr>
        <p:spPr>
          <a:xfrm>
            <a:off x="2028025" y="2873191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14" name="Image 313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335275" y="2846576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15" name="Ellipse 314"/>
          <p:cNvSpPr/>
          <p:nvPr/>
        </p:nvSpPr>
        <p:spPr>
          <a:xfrm>
            <a:off x="5303254" y="2900840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3" name="Image 20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669943" y="2838978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02" name="Ellipse 201"/>
          <p:cNvSpPr/>
          <p:nvPr/>
        </p:nvSpPr>
        <p:spPr>
          <a:xfrm>
            <a:off x="3646369" y="2881421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7" name="Rectangle à coins arrondis 306"/>
          <p:cNvSpPr/>
          <p:nvPr/>
        </p:nvSpPr>
        <p:spPr>
          <a:xfrm>
            <a:off x="461243" y="3947927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8" name="ZoneTexte 307"/>
          <p:cNvSpPr txBox="1"/>
          <p:nvPr/>
        </p:nvSpPr>
        <p:spPr>
          <a:xfrm>
            <a:off x="478886" y="3963706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10" name="Rectangle à coins arrondis 309"/>
          <p:cNvSpPr/>
          <p:nvPr/>
        </p:nvSpPr>
        <p:spPr>
          <a:xfrm>
            <a:off x="2021455" y="3947927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1" name="ZoneTexte 310"/>
          <p:cNvSpPr txBox="1"/>
          <p:nvPr/>
        </p:nvSpPr>
        <p:spPr>
          <a:xfrm>
            <a:off x="2039098" y="3963706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38" name="Rectangle à coins arrondis 337"/>
          <p:cNvSpPr/>
          <p:nvPr/>
        </p:nvSpPr>
        <p:spPr>
          <a:xfrm>
            <a:off x="5302299" y="3947927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9" name="ZoneTexte 338"/>
          <p:cNvSpPr txBox="1"/>
          <p:nvPr/>
        </p:nvSpPr>
        <p:spPr>
          <a:xfrm>
            <a:off x="5319942" y="3963706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41" name="Rectangle à coins arrondis 340"/>
          <p:cNvSpPr/>
          <p:nvPr/>
        </p:nvSpPr>
        <p:spPr>
          <a:xfrm>
            <a:off x="3629793" y="3947927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2" name="ZoneTexte 341"/>
          <p:cNvSpPr txBox="1"/>
          <p:nvPr/>
        </p:nvSpPr>
        <p:spPr>
          <a:xfrm>
            <a:off x="3647436" y="3963706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pic>
        <p:nvPicPr>
          <p:cNvPr id="356" name="Image 355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80987" y="4287700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57" name="Ellipse 356"/>
          <p:cNvSpPr/>
          <p:nvPr/>
        </p:nvSpPr>
        <p:spPr>
          <a:xfrm>
            <a:off x="444963" y="4340945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8" name="Image 20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038056" y="4266027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09" name="Ellipse 208"/>
          <p:cNvSpPr/>
          <p:nvPr/>
        </p:nvSpPr>
        <p:spPr>
          <a:xfrm>
            <a:off x="2002032" y="431927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14" name="Image 213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629631" y="4269998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15" name="Ellipse 214"/>
          <p:cNvSpPr/>
          <p:nvPr/>
        </p:nvSpPr>
        <p:spPr>
          <a:xfrm>
            <a:off x="3593607" y="4323243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7" name="Image 286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269293" y="4269998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88" name="Ellipse 287"/>
          <p:cNvSpPr/>
          <p:nvPr/>
        </p:nvSpPr>
        <p:spPr>
          <a:xfrm>
            <a:off x="5244027" y="4323243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8" name="Rectangle à coins arrondis 347"/>
          <p:cNvSpPr/>
          <p:nvPr/>
        </p:nvSpPr>
        <p:spPr>
          <a:xfrm>
            <a:off x="391208" y="5414507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9" name="ZoneTexte 348"/>
          <p:cNvSpPr txBox="1"/>
          <p:nvPr/>
        </p:nvSpPr>
        <p:spPr>
          <a:xfrm>
            <a:off x="408851" y="5430286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52" name="Rectangle à coins arrondis 351"/>
          <p:cNvSpPr/>
          <p:nvPr/>
        </p:nvSpPr>
        <p:spPr>
          <a:xfrm>
            <a:off x="1951420" y="5414507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3" name="ZoneTexte 352"/>
          <p:cNvSpPr txBox="1"/>
          <p:nvPr/>
        </p:nvSpPr>
        <p:spPr>
          <a:xfrm>
            <a:off x="1969063" y="5430286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58" name="Rectangle à coins arrondis 357"/>
          <p:cNvSpPr/>
          <p:nvPr/>
        </p:nvSpPr>
        <p:spPr>
          <a:xfrm>
            <a:off x="5232264" y="5414507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9" name="ZoneTexte 358"/>
          <p:cNvSpPr txBox="1"/>
          <p:nvPr/>
        </p:nvSpPr>
        <p:spPr>
          <a:xfrm>
            <a:off x="5249907" y="5430286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61" name="Rectangle à coins arrondis 360"/>
          <p:cNvSpPr/>
          <p:nvPr/>
        </p:nvSpPr>
        <p:spPr>
          <a:xfrm>
            <a:off x="3559758" y="5414507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2" name="ZoneTexte 361"/>
          <p:cNvSpPr txBox="1"/>
          <p:nvPr/>
        </p:nvSpPr>
        <p:spPr>
          <a:xfrm>
            <a:off x="3577401" y="5430286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pic>
        <p:nvPicPr>
          <p:cNvPr id="105" name="Image 10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61" y="952346"/>
            <a:ext cx="330114" cy="418832"/>
          </a:xfrm>
          <a:prstGeom prst="rect">
            <a:avLst/>
          </a:prstGeom>
        </p:spPr>
      </p:pic>
      <p:pic>
        <p:nvPicPr>
          <p:cNvPr id="106" name="Image 10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805" y="960818"/>
            <a:ext cx="360053" cy="360053"/>
          </a:xfrm>
          <a:prstGeom prst="rect">
            <a:avLst/>
          </a:prstGeom>
        </p:spPr>
      </p:pic>
      <p:pic>
        <p:nvPicPr>
          <p:cNvPr id="111" name="Image 110"/>
          <p:cNvPicPr>
            <a:picLocks noChangeAspect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909" y="1709168"/>
            <a:ext cx="783621" cy="379266"/>
          </a:xfrm>
          <a:prstGeom prst="rect">
            <a:avLst/>
          </a:prstGeom>
        </p:spPr>
      </p:pic>
      <p:pic>
        <p:nvPicPr>
          <p:cNvPr id="112" name="Image 111"/>
          <p:cNvPicPr>
            <a:picLocks noChangeAspect="1"/>
          </p:cNvPicPr>
          <p:nvPr/>
        </p:nvPicPr>
        <p:blipFill>
          <a:blip r:embed="rId8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75" y="1589773"/>
            <a:ext cx="736519" cy="736519"/>
          </a:xfrm>
          <a:prstGeom prst="rect">
            <a:avLst/>
          </a:prstGeom>
        </p:spPr>
      </p:pic>
      <p:pic>
        <p:nvPicPr>
          <p:cNvPr id="113" name="Image 112"/>
          <p:cNvPicPr>
            <a:picLocks noChangeAspect="1"/>
          </p:cNvPicPr>
          <p:nvPr/>
        </p:nvPicPr>
        <p:blipFill>
          <a:blip r:embed="rId9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676" y="1568257"/>
            <a:ext cx="736408" cy="736408"/>
          </a:xfrm>
          <a:prstGeom prst="rect">
            <a:avLst/>
          </a:prstGeom>
        </p:spPr>
      </p:pic>
      <p:pic>
        <p:nvPicPr>
          <p:cNvPr id="114" name="Picture 6" descr="Résultat de recherche d'images pour &quot;accord sujet verbe&quot;"/>
          <p:cNvPicPr>
            <a:picLocks noChangeAspect="1" noChangeArrowheads="1"/>
          </p:cNvPicPr>
          <p:nvPr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3" t="54858" r="3934" b="14049"/>
          <a:stretch/>
        </p:blipFill>
        <p:spPr bwMode="auto">
          <a:xfrm>
            <a:off x="5300143" y="1793844"/>
            <a:ext cx="856054" cy="21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5" name="Groupe 114"/>
          <p:cNvGrpSpPr/>
          <p:nvPr/>
        </p:nvGrpSpPr>
        <p:grpSpPr>
          <a:xfrm>
            <a:off x="562693" y="2953843"/>
            <a:ext cx="770814" cy="756000"/>
            <a:chOff x="1006520" y="2895456"/>
            <a:chExt cx="873491" cy="853471"/>
          </a:xfrm>
        </p:grpSpPr>
        <p:pic>
          <p:nvPicPr>
            <p:cNvPr id="116" name="Image 115"/>
            <p:cNvPicPr>
              <a:picLocks noChangeAspect="1"/>
            </p:cNvPicPr>
            <p:nvPr/>
          </p:nvPicPr>
          <p:blipFill>
            <a:blip r:embed="rId11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6520" y="2895456"/>
              <a:ext cx="471381" cy="576000"/>
            </a:xfrm>
            <a:prstGeom prst="rect">
              <a:avLst/>
            </a:prstGeom>
          </p:spPr>
        </p:pic>
        <p:pic>
          <p:nvPicPr>
            <p:cNvPr id="117" name="Image 116"/>
            <p:cNvPicPr>
              <a:picLocks noChangeAspect="1"/>
            </p:cNvPicPr>
            <p:nvPr/>
          </p:nvPicPr>
          <p:blipFill>
            <a:blip r:embed="rId1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8011" y="3136927"/>
              <a:ext cx="612000" cy="612000"/>
            </a:xfrm>
            <a:prstGeom prst="rect">
              <a:avLst/>
            </a:prstGeom>
          </p:spPr>
        </p:pic>
      </p:grpSp>
      <p:grpSp>
        <p:nvGrpSpPr>
          <p:cNvPr id="119" name="Groupe 118"/>
          <p:cNvGrpSpPr/>
          <p:nvPr/>
        </p:nvGrpSpPr>
        <p:grpSpPr>
          <a:xfrm>
            <a:off x="2087858" y="3070533"/>
            <a:ext cx="894722" cy="533558"/>
            <a:chOff x="2275013" y="3012146"/>
            <a:chExt cx="1008573" cy="679507"/>
          </a:xfrm>
        </p:grpSpPr>
        <p:grpSp>
          <p:nvGrpSpPr>
            <p:cNvPr id="120" name="Groupe 119"/>
            <p:cNvGrpSpPr/>
            <p:nvPr/>
          </p:nvGrpSpPr>
          <p:grpSpPr>
            <a:xfrm>
              <a:off x="2275013" y="3012146"/>
              <a:ext cx="1008573" cy="679507"/>
              <a:chOff x="2275013" y="3012146"/>
              <a:chExt cx="1008573" cy="679507"/>
            </a:xfrm>
          </p:grpSpPr>
          <p:pic>
            <p:nvPicPr>
              <p:cNvPr id="122" name="Image 121"/>
              <p:cNvPicPr>
                <a:picLocks noChangeAspect="1"/>
              </p:cNvPicPr>
              <p:nvPr/>
            </p:nvPicPr>
            <p:blipFill rotWithShape="1">
              <a:blip r:embed="rId13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" r="48218" b="-3562"/>
              <a:stretch/>
            </p:blipFill>
            <p:spPr>
              <a:xfrm>
                <a:off x="2275013" y="3012146"/>
                <a:ext cx="404020" cy="597328"/>
              </a:xfrm>
              <a:prstGeom prst="rect">
                <a:avLst/>
              </a:prstGeom>
            </p:spPr>
          </p:pic>
          <p:pic>
            <p:nvPicPr>
              <p:cNvPr id="123" name="Image 122"/>
              <p:cNvPicPr>
                <a:picLocks noChangeAspect="1"/>
              </p:cNvPicPr>
              <p:nvPr/>
            </p:nvPicPr>
            <p:blipFill>
              <a:blip r:embed="rId14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71586" y="3079653"/>
                <a:ext cx="612000" cy="612000"/>
              </a:xfrm>
              <a:prstGeom prst="rect">
                <a:avLst/>
              </a:prstGeom>
            </p:spPr>
          </p:pic>
        </p:grpSp>
        <p:pic>
          <p:nvPicPr>
            <p:cNvPr id="121" name="Image 120"/>
            <p:cNvPicPr>
              <a:picLocks noChangeAspect="1"/>
            </p:cNvPicPr>
            <p:nvPr/>
          </p:nvPicPr>
          <p:blipFill rotWithShape="1">
            <a:blip r:embed="rId1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783" b="-14687"/>
            <a:stretch/>
          </p:blipFill>
          <p:spPr>
            <a:xfrm>
              <a:off x="2550696" y="3012146"/>
              <a:ext cx="376207" cy="661496"/>
            </a:xfrm>
            <a:prstGeom prst="rect">
              <a:avLst/>
            </a:prstGeom>
          </p:spPr>
        </p:pic>
      </p:grpSp>
      <p:grpSp>
        <p:nvGrpSpPr>
          <p:cNvPr id="124" name="Groupe 123"/>
          <p:cNvGrpSpPr/>
          <p:nvPr/>
        </p:nvGrpSpPr>
        <p:grpSpPr>
          <a:xfrm>
            <a:off x="5423856" y="3007118"/>
            <a:ext cx="732341" cy="633197"/>
            <a:chOff x="5129317" y="2927326"/>
            <a:chExt cx="838240" cy="776179"/>
          </a:xfrm>
        </p:grpSpPr>
        <p:pic>
          <p:nvPicPr>
            <p:cNvPr id="125" name="Image 124"/>
            <p:cNvPicPr>
              <a:picLocks noChangeAspect="1"/>
            </p:cNvPicPr>
            <p:nvPr/>
          </p:nvPicPr>
          <p:blipFill>
            <a:blip r:embed="rId15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9317" y="3003312"/>
              <a:ext cx="422186" cy="422186"/>
            </a:xfrm>
            <a:prstGeom prst="rect">
              <a:avLst/>
            </a:prstGeom>
          </p:spPr>
        </p:pic>
        <p:pic>
          <p:nvPicPr>
            <p:cNvPr id="128" name="Image 127"/>
            <p:cNvPicPr>
              <a:picLocks noChangeAspect="1"/>
            </p:cNvPicPr>
            <p:nvPr/>
          </p:nvPicPr>
          <p:blipFill>
            <a:blip r:embed="rId16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2304" y="3316462"/>
              <a:ext cx="387043" cy="387043"/>
            </a:xfrm>
            <a:prstGeom prst="rect">
              <a:avLst/>
            </a:prstGeom>
          </p:spPr>
        </p:pic>
        <p:pic>
          <p:nvPicPr>
            <p:cNvPr id="129" name="Image 128"/>
            <p:cNvPicPr>
              <a:picLocks noChangeAspect="1"/>
            </p:cNvPicPr>
            <p:nvPr/>
          </p:nvPicPr>
          <p:blipFill>
            <a:blip r:embed="rId17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71557" y="2927326"/>
              <a:ext cx="396000" cy="396000"/>
            </a:xfrm>
            <a:prstGeom prst="rect">
              <a:avLst/>
            </a:prstGeom>
          </p:spPr>
        </p:pic>
      </p:grpSp>
      <p:grpSp>
        <p:nvGrpSpPr>
          <p:cNvPr id="130" name="Groupe 129"/>
          <p:cNvGrpSpPr/>
          <p:nvPr/>
        </p:nvGrpSpPr>
        <p:grpSpPr>
          <a:xfrm>
            <a:off x="3740933" y="3077715"/>
            <a:ext cx="811315" cy="525052"/>
            <a:chOff x="3753920" y="3031697"/>
            <a:chExt cx="972191" cy="625230"/>
          </a:xfrm>
        </p:grpSpPr>
        <p:pic>
          <p:nvPicPr>
            <p:cNvPr id="132" name="Image 131"/>
            <p:cNvPicPr>
              <a:picLocks noChangeAspect="1"/>
            </p:cNvPicPr>
            <p:nvPr/>
          </p:nvPicPr>
          <p:blipFill>
            <a:blip r:embed="rId18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3920" y="3031697"/>
              <a:ext cx="621710" cy="625230"/>
            </a:xfrm>
            <a:prstGeom prst="rect">
              <a:avLst/>
            </a:prstGeom>
          </p:spPr>
        </p:pic>
        <p:pic>
          <p:nvPicPr>
            <p:cNvPr id="133" name="Image 132"/>
            <p:cNvPicPr>
              <a:picLocks noChangeAspect="1"/>
            </p:cNvPicPr>
            <p:nvPr/>
          </p:nvPicPr>
          <p:blipFill>
            <a:blip r:embed="rId1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0111" y="3112445"/>
              <a:ext cx="396000" cy="396000"/>
            </a:xfrm>
            <a:prstGeom prst="rect">
              <a:avLst/>
            </a:prstGeom>
          </p:spPr>
        </p:pic>
      </p:grpSp>
      <p:grpSp>
        <p:nvGrpSpPr>
          <p:cNvPr id="136" name="Groupe 135"/>
          <p:cNvGrpSpPr/>
          <p:nvPr/>
        </p:nvGrpSpPr>
        <p:grpSpPr>
          <a:xfrm>
            <a:off x="491469" y="4454558"/>
            <a:ext cx="896329" cy="684767"/>
            <a:chOff x="958363" y="4667042"/>
            <a:chExt cx="976397" cy="790573"/>
          </a:xfrm>
        </p:grpSpPr>
        <p:pic>
          <p:nvPicPr>
            <p:cNvPr id="137" name="Image 136"/>
            <p:cNvPicPr>
              <a:picLocks noChangeAspect="1"/>
            </p:cNvPicPr>
            <p:nvPr/>
          </p:nvPicPr>
          <p:blipFill>
            <a:blip r:embed="rId20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2760" y="4845615"/>
              <a:ext cx="612000" cy="612000"/>
            </a:xfrm>
            <a:prstGeom prst="rect">
              <a:avLst/>
            </a:prstGeom>
          </p:spPr>
        </p:pic>
        <p:pic>
          <p:nvPicPr>
            <p:cNvPr id="138" name="Image 137"/>
            <p:cNvPicPr>
              <a:picLocks noChangeAspect="1"/>
            </p:cNvPicPr>
            <p:nvPr/>
          </p:nvPicPr>
          <p:blipFill>
            <a:blip r:embed="rId21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9565" y="4858187"/>
              <a:ext cx="197194" cy="216000"/>
            </a:xfrm>
            <a:prstGeom prst="rect">
              <a:avLst/>
            </a:prstGeom>
          </p:spPr>
        </p:pic>
        <p:pic>
          <p:nvPicPr>
            <p:cNvPr id="139" name="Image 138"/>
            <p:cNvPicPr>
              <a:picLocks noChangeAspect="1"/>
            </p:cNvPicPr>
            <p:nvPr/>
          </p:nvPicPr>
          <p:blipFill>
            <a:blip r:embed="rId2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1154" y="4667042"/>
              <a:ext cx="349093" cy="133907"/>
            </a:xfrm>
            <a:prstGeom prst="rect">
              <a:avLst/>
            </a:prstGeom>
          </p:spPr>
        </p:pic>
        <p:pic>
          <p:nvPicPr>
            <p:cNvPr id="140" name="Image 139"/>
            <p:cNvPicPr>
              <a:picLocks noChangeAspect="1"/>
            </p:cNvPicPr>
            <p:nvPr/>
          </p:nvPicPr>
          <p:blipFill>
            <a:blip r:embed="rId2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146" y="5013508"/>
              <a:ext cx="396687" cy="434516"/>
            </a:xfrm>
            <a:prstGeom prst="rect">
              <a:avLst/>
            </a:prstGeom>
          </p:spPr>
        </p:pic>
        <p:pic>
          <p:nvPicPr>
            <p:cNvPr id="141" name="Image 140"/>
            <p:cNvPicPr>
              <a:picLocks noChangeAspect="1"/>
            </p:cNvPicPr>
            <p:nvPr/>
          </p:nvPicPr>
          <p:blipFill>
            <a:blip r:embed="rId2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363" y="4698720"/>
              <a:ext cx="340582" cy="373063"/>
            </a:xfrm>
            <a:prstGeom prst="rect">
              <a:avLst/>
            </a:prstGeom>
          </p:spPr>
        </p:pic>
      </p:grpSp>
      <p:grpSp>
        <p:nvGrpSpPr>
          <p:cNvPr id="142" name="Groupe 141"/>
          <p:cNvGrpSpPr/>
          <p:nvPr/>
        </p:nvGrpSpPr>
        <p:grpSpPr>
          <a:xfrm>
            <a:off x="2149503" y="4358744"/>
            <a:ext cx="655033" cy="874024"/>
            <a:chOff x="2567833" y="4554842"/>
            <a:chExt cx="722974" cy="1007100"/>
          </a:xfrm>
        </p:grpSpPr>
        <p:pic>
          <p:nvPicPr>
            <p:cNvPr id="143" name="Picture 10" descr="Résultat de recherche d'images pour &quot;monsieur et madame&quot;"/>
            <p:cNvPicPr>
              <a:picLocks noChangeAspect="1" noChangeArrowheads="1"/>
            </p:cNvPicPr>
            <p:nvPr/>
          </p:nvPicPr>
          <p:blipFill rotWithShape="1">
            <a:blip r:embed="rId2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35" t="6392" b="25470"/>
            <a:stretch/>
          </p:blipFill>
          <p:spPr bwMode="auto">
            <a:xfrm>
              <a:off x="2567833" y="4554842"/>
              <a:ext cx="722974" cy="6884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5" name="Image 144"/>
            <p:cNvPicPr>
              <a:picLocks noChangeAspect="1"/>
            </p:cNvPicPr>
            <p:nvPr/>
          </p:nvPicPr>
          <p:blipFill>
            <a:blip r:embed="rId26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9580" y="5165942"/>
              <a:ext cx="396000" cy="396000"/>
            </a:xfrm>
            <a:prstGeom prst="rect">
              <a:avLst/>
            </a:prstGeom>
          </p:spPr>
        </p:pic>
      </p:grpSp>
      <p:grpSp>
        <p:nvGrpSpPr>
          <p:cNvPr id="151" name="Groupe 150"/>
          <p:cNvGrpSpPr/>
          <p:nvPr/>
        </p:nvGrpSpPr>
        <p:grpSpPr>
          <a:xfrm>
            <a:off x="3682829" y="4199161"/>
            <a:ext cx="837332" cy="936595"/>
            <a:chOff x="3892810" y="4423009"/>
            <a:chExt cx="948020" cy="1050482"/>
          </a:xfrm>
        </p:grpSpPr>
        <p:pic>
          <p:nvPicPr>
            <p:cNvPr id="152" name="Image 151"/>
            <p:cNvPicPr>
              <a:picLocks noChangeAspect="1"/>
            </p:cNvPicPr>
            <p:nvPr/>
          </p:nvPicPr>
          <p:blipFill>
            <a:blip r:embed="rId27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92810" y="4423009"/>
              <a:ext cx="787329" cy="787329"/>
            </a:xfrm>
            <a:prstGeom prst="rect">
              <a:avLst/>
            </a:prstGeom>
          </p:spPr>
        </p:pic>
        <p:pic>
          <p:nvPicPr>
            <p:cNvPr id="153" name="Image 152"/>
            <p:cNvPicPr>
              <a:picLocks noChangeAspect="1"/>
            </p:cNvPicPr>
            <p:nvPr/>
          </p:nvPicPr>
          <p:blipFill rotWithShape="1">
            <a:blip r:embed="rId28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403" b="855"/>
            <a:stretch/>
          </p:blipFill>
          <p:spPr>
            <a:xfrm>
              <a:off x="4215008" y="5077491"/>
              <a:ext cx="286787" cy="396000"/>
            </a:xfrm>
            <a:prstGeom prst="rect">
              <a:avLst/>
            </a:prstGeom>
          </p:spPr>
        </p:pic>
        <p:pic>
          <p:nvPicPr>
            <p:cNvPr id="154" name="Image 153"/>
            <p:cNvPicPr>
              <a:picLocks noChangeAspect="1"/>
            </p:cNvPicPr>
            <p:nvPr/>
          </p:nvPicPr>
          <p:blipFill>
            <a:blip r:embed="rId2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0449" y="5116491"/>
              <a:ext cx="316277" cy="316277"/>
            </a:xfrm>
            <a:prstGeom prst="rect">
              <a:avLst/>
            </a:prstGeom>
          </p:spPr>
        </p:pic>
        <p:pic>
          <p:nvPicPr>
            <p:cNvPr id="155" name="Image 154"/>
            <p:cNvPicPr>
              <a:picLocks noChangeAspect="1"/>
            </p:cNvPicPr>
            <p:nvPr/>
          </p:nvPicPr>
          <p:blipFill>
            <a:blip r:embed="rId2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6830" y="4830017"/>
              <a:ext cx="504000" cy="504000"/>
            </a:xfrm>
            <a:prstGeom prst="rect">
              <a:avLst/>
            </a:prstGeom>
          </p:spPr>
        </p:pic>
      </p:grpSp>
      <p:grpSp>
        <p:nvGrpSpPr>
          <p:cNvPr id="156" name="Groupe 155"/>
          <p:cNvGrpSpPr/>
          <p:nvPr/>
        </p:nvGrpSpPr>
        <p:grpSpPr>
          <a:xfrm>
            <a:off x="5379070" y="4512551"/>
            <a:ext cx="709670" cy="464094"/>
            <a:chOff x="5339614" y="4743711"/>
            <a:chExt cx="891692" cy="606347"/>
          </a:xfrm>
        </p:grpSpPr>
        <p:pic>
          <p:nvPicPr>
            <p:cNvPr id="157" name="Picture 12" descr="Résultat de recherche d'images pour &quot;pronom&quot;"/>
            <p:cNvPicPr>
              <a:picLocks noChangeAspect="1" noChangeArrowheads="1"/>
            </p:cNvPicPr>
            <p:nvPr/>
          </p:nvPicPr>
          <p:blipFill>
            <a:blip r:embed="rId3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9614" y="4743711"/>
              <a:ext cx="606347" cy="60634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/>
          </p:spPr>
        </p:pic>
        <p:pic>
          <p:nvPicPr>
            <p:cNvPr id="160" name="Image 159"/>
            <p:cNvPicPr>
              <a:picLocks noChangeAspect="1"/>
            </p:cNvPicPr>
            <p:nvPr/>
          </p:nvPicPr>
          <p:blipFill>
            <a:blip r:embed="rId31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35306" y="4845615"/>
              <a:ext cx="396000" cy="396000"/>
            </a:xfrm>
            <a:prstGeom prst="rect">
              <a:avLst/>
            </a:prstGeom>
          </p:spPr>
        </p:pic>
      </p:grpSp>
      <p:pic>
        <p:nvPicPr>
          <p:cNvPr id="161" name="Image 160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68554" y="5797460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62" name="Ellipse 161"/>
          <p:cNvSpPr/>
          <p:nvPr/>
        </p:nvSpPr>
        <p:spPr>
          <a:xfrm>
            <a:off x="432530" y="5850705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63" name="Image 16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025623" y="5775787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64" name="Ellipse 163"/>
          <p:cNvSpPr/>
          <p:nvPr/>
        </p:nvSpPr>
        <p:spPr>
          <a:xfrm>
            <a:off x="1989599" y="582903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69" name="Image 16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617198" y="5779758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70" name="Ellipse 169"/>
          <p:cNvSpPr/>
          <p:nvPr/>
        </p:nvSpPr>
        <p:spPr>
          <a:xfrm>
            <a:off x="3581174" y="5833003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1" name="Image 170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267618" y="5779758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72" name="Ellipse 171"/>
          <p:cNvSpPr/>
          <p:nvPr/>
        </p:nvSpPr>
        <p:spPr>
          <a:xfrm>
            <a:off x="5231594" y="5833003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3" name="Rectangle à coins arrondis 172"/>
          <p:cNvSpPr/>
          <p:nvPr/>
        </p:nvSpPr>
        <p:spPr>
          <a:xfrm>
            <a:off x="378775" y="6924267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6" name="ZoneTexte 175"/>
          <p:cNvSpPr txBox="1"/>
          <p:nvPr/>
        </p:nvSpPr>
        <p:spPr>
          <a:xfrm>
            <a:off x="396418" y="6940046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77" name="Rectangle à coins arrondis 176"/>
          <p:cNvSpPr/>
          <p:nvPr/>
        </p:nvSpPr>
        <p:spPr>
          <a:xfrm>
            <a:off x="1938987" y="6924267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8" name="ZoneTexte 177"/>
          <p:cNvSpPr txBox="1"/>
          <p:nvPr/>
        </p:nvSpPr>
        <p:spPr>
          <a:xfrm>
            <a:off x="1956630" y="6940046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79" name="Rectangle à coins arrondis 178"/>
          <p:cNvSpPr/>
          <p:nvPr/>
        </p:nvSpPr>
        <p:spPr>
          <a:xfrm>
            <a:off x="5219831" y="6924267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0" name="ZoneTexte 179"/>
          <p:cNvSpPr txBox="1"/>
          <p:nvPr/>
        </p:nvSpPr>
        <p:spPr>
          <a:xfrm>
            <a:off x="5237474" y="6940046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81" name="Rectangle à coins arrondis 180"/>
          <p:cNvSpPr/>
          <p:nvPr/>
        </p:nvSpPr>
        <p:spPr>
          <a:xfrm>
            <a:off x="3547325" y="6924267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4" name="ZoneTexte 183"/>
          <p:cNvSpPr txBox="1"/>
          <p:nvPr/>
        </p:nvSpPr>
        <p:spPr>
          <a:xfrm>
            <a:off x="3564968" y="6940046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pic>
        <p:nvPicPr>
          <p:cNvPr id="187" name="Image 186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74348" y="7357638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90" name="Ellipse 189"/>
          <p:cNvSpPr/>
          <p:nvPr/>
        </p:nvSpPr>
        <p:spPr>
          <a:xfrm>
            <a:off x="438324" y="7410883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92" name="Image 19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031417" y="7335965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96" name="Ellipse 195"/>
          <p:cNvSpPr/>
          <p:nvPr/>
        </p:nvSpPr>
        <p:spPr>
          <a:xfrm>
            <a:off x="1995393" y="7389210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1" name="Image 200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622992" y="7339936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04" name="Ellipse 203"/>
          <p:cNvSpPr/>
          <p:nvPr/>
        </p:nvSpPr>
        <p:spPr>
          <a:xfrm>
            <a:off x="3586968" y="7393181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5" name="Image 20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273412" y="7339936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06" name="Ellipse 205"/>
          <p:cNvSpPr/>
          <p:nvPr/>
        </p:nvSpPr>
        <p:spPr>
          <a:xfrm>
            <a:off x="5237388" y="7393181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7" name="Rectangle à coins arrondis 206"/>
          <p:cNvSpPr/>
          <p:nvPr/>
        </p:nvSpPr>
        <p:spPr>
          <a:xfrm>
            <a:off x="384569" y="8484445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0" name="ZoneTexte 209"/>
          <p:cNvSpPr txBox="1"/>
          <p:nvPr/>
        </p:nvSpPr>
        <p:spPr>
          <a:xfrm>
            <a:off x="322002" y="8468140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211" name="Rectangle à coins arrondis 210"/>
          <p:cNvSpPr/>
          <p:nvPr/>
        </p:nvSpPr>
        <p:spPr>
          <a:xfrm>
            <a:off x="1944781" y="8484445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2" name="ZoneTexte 211"/>
          <p:cNvSpPr txBox="1"/>
          <p:nvPr/>
        </p:nvSpPr>
        <p:spPr>
          <a:xfrm>
            <a:off x="1882214" y="8468140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213" name="Rectangle à coins arrondis 212"/>
          <p:cNvSpPr/>
          <p:nvPr/>
        </p:nvSpPr>
        <p:spPr>
          <a:xfrm>
            <a:off x="5225625" y="8484445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6" name="ZoneTexte 215"/>
          <p:cNvSpPr txBox="1"/>
          <p:nvPr/>
        </p:nvSpPr>
        <p:spPr>
          <a:xfrm>
            <a:off x="5163058" y="8468140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217" name="Rectangle à coins arrondis 216"/>
          <p:cNvSpPr/>
          <p:nvPr/>
        </p:nvSpPr>
        <p:spPr>
          <a:xfrm>
            <a:off x="3553119" y="8484445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8" name="ZoneTexte 217"/>
          <p:cNvSpPr txBox="1"/>
          <p:nvPr/>
        </p:nvSpPr>
        <p:spPr>
          <a:xfrm>
            <a:off x="3490552" y="8468140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grpSp>
        <p:nvGrpSpPr>
          <p:cNvPr id="223" name="Groupe 222"/>
          <p:cNvGrpSpPr/>
          <p:nvPr/>
        </p:nvGrpSpPr>
        <p:grpSpPr>
          <a:xfrm>
            <a:off x="2036980" y="5906070"/>
            <a:ext cx="747403" cy="739036"/>
            <a:chOff x="2443440" y="6390972"/>
            <a:chExt cx="868308" cy="867970"/>
          </a:xfrm>
        </p:grpSpPr>
        <p:pic>
          <p:nvPicPr>
            <p:cNvPr id="224" name="Picture 14" descr="Résultat de recherche d'images pour &quot;passé composé&quot;"/>
            <p:cNvPicPr>
              <a:picLocks noChangeAspect="1" noChangeArrowheads="1"/>
            </p:cNvPicPr>
            <p:nvPr/>
          </p:nvPicPr>
          <p:blipFill rotWithShape="1">
            <a:blip r:embed="rId32" cstate="print">
              <a:clrChange>
                <a:clrFrom>
                  <a:srgbClr val="F5F9FC"/>
                </a:clrFrom>
                <a:clrTo>
                  <a:srgbClr val="F5F9FC">
                    <a:alpha val="0"/>
                  </a:srgbClr>
                </a:clrTo>
              </a:clrChange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91" r="15620" b="42388"/>
            <a:stretch/>
          </p:blipFill>
          <p:spPr bwMode="auto">
            <a:xfrm>
              <a:off x="2443440" y="6390972"/>
              <a:ext cx="868308" cy="6006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5" name="Image 224"/>
            <p:cNvPicPr>
              <a:picLocks noChangeAspect="1"/>
            </p:cNvPicPr>
            <p:nvPr/>
          </p:nvPicPr>
          <p:blipFill>
            <a:blip r:embed="rId3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3421" y="6934942"/>
              <a:ext cx="324000" cy="324000"/>
            </a:xfrm>
            <a:prstGeom prst="rect">
              <a:avLst/>
            </a:prstGeom>
          </p:spPr>
        </p:pic>
      </p:grpSp>
      <p:grpSp>
        <p:nvGrpSpPr>
          <p:cNvPr id="226" name="Groupe 225"/>
          <p:cNvGrpSpPr/>
          <p:nvPr/>
        </p:nvGrpSpPr>
        <p:grpSpPr>
          <a:xfrm>
            <a:off x="5166268" y="5831077"/>
            <a:ext cx="891933" cy="843747"/>
            <a:chOff x="5262972" y="6413571"/>
            <a:chExt cx="891933" cy="843747"/>
          </a:xfrm>
        </p:grpSpPr>
        <p:pic>
          <p:nvPicPr>
            <p:cNvPr id="227" name="Image 226"/>
            <p:cNvPicPr>
              <a:picLocks noChangeAspect="1"/>
            </p:cNvPicPr>
            <p:nvPr/>
          </p:nvPicPr>
          <p:blipFill>
            <a:blip r:embed="rId3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30905" y="6751008"/>
              <a:ext cx="324000" cy="324000"/>
            </a:xfrm>
            <a:prstGeom prst="rect">
              <a:avLst/>
            </a:prstGeom>
          </p:spPr>
        </p:pic>
        <p:pic>
          <p:nvPicPr>
            <p:cNvPr id="230" name="Image 229"/>
            <p:cNvPicPr>
              <a:picLocks noChangeAspect="1"/>
            </p:cNvPicPr>
            <p:nvPr/>
          </p:nvPicPr>
          <p:blipFill>
            <a:blip r:embed="rId35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2972" y="6413571"/>
              <a:ext cx="817380" cy="843747"/>
            </a:xfrm>
            <a:prstGeom prst="rect">
              <a:avLst/>
            </a:prstGeom>
          </p:spPr>
        </p:pic>
      </p:grpSp>
      <p:grpSp>
        <p:nvGrpSpPr>
          <p:cNvPr id="231" name="Groupe 230"/>
          <p:cNvGrpSpPr/>
          <p:nvPr/>
        </p:nvGrpSpPr>
        <p:grpSpPr>
          <a:xfrm>
            <a:off x="3713905" y="5993414"/>
            <a:ext cx="712626" cy="645770"/>
            <a:chOff x="3954562" y="6487920"/>
            <a:chExt cx="784341" cy="663199"/>
          </a:xfrm>
        </p:grpSpPr>
        <p:pic>
          <p:nvPicPr>
            <p:cNvPr id="232" name="Image 231"/>
            <p:cNvPicPr>
              <a:picLocks noChangeAspect="1"/>
            </p:cNvPicPr>
            <p:nvPr/>
          </p:nvPicPr>
          <p:blipFill>
            <a:blip r:embed="rId36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4903" y="6604071"/>
              <a:ext cx="324000" cy="324000"/>
            </a:xfrm>
            <a:prstGeom prst="rect">
              <a:avLst/>
            </a:prstGeom>
          </p:spPr>
        </p:pic>
        <p:pic>
          <p:nvPicPr>
            <p:cNvPr id="233" name="Image 232"/>
            <p:cNvPicPr>
              <a:picLocks noChangeAspect="1"/>
            </p:cNvPicPr>
            <p:nvPr/>
          </p:nvPicPr>
          <p:blipFill>
            <a:blip r:embed="rId37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4562" y="6487920"/>
              <a:ext cx="610143" cy="663199"/>
            </a:xfrm>
            <a:prstGeom prst="rect">
              <a:avLst/>
            </a:prstGeom>
          </p:spPr>
        </p:pic>
      </p:grpSp>
      <p:grpSp>
        <p:nvGrpSpPr>
          <p:cNvPr id="234" name="Groupe 233"/>
          <p:cNvGrpSpPr/>
          <p:nvPr/>
        </p:nvGrpSpPr>
        <p:grpSpPr>
          <a:xfrm>
            <a:off x="585272" y="5952250"/>
            <a:ext cx="554313" cy="659780"/>
            <a:chOff x="1138917" y="6543736"/>
            <a:chExt cx="554313" cy="659780"/>
          </a:xfrm>
        </p:grpSpPr>
        <p:pic>
          <p:nvPicPr>
            <p:cNvPr id="235" name="Image 234"/>
            <p:cNvPicPr>
              <a:picLocks noChangeAspect="1"/>
            </p:cNvPicPr>
            <p:nvPr/>
          </p:nvPicPr>
          <p:blipFill>
            <a:blip r:embed="rId38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8917" y="6543736"/>
              <a:ext cx="554313" cy="554313"/>
            </a:xfrm>
            <a:prstGeom prst="rect">
              <a:avLst/>
            </a:prstGeom>
          </p:spPr>
        </p:pic>
        <p:pic>
          <p:nvPicPr>
            <p:cNvPr id="238" name="Image 237"/>
            <p:cNvPicPr>
              <a:picLocks noChangeAspect="1"/>
            </p:cNvPicPr>
            <p:nvPr/>
          </p:nvPicPr>
          <p:blipFill>
            <a:blip r:embed="rId3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2526" y="6879516"/>
              <a:ext cx="324000" cy="324000"/>
            </a:xfrm>
            <a:prstGeom prst="rect">
              <a:avLst/>
            </a:prstGeom>
          </p:spPr>
        </p:pic>
      </p:grpSp>
      <p:pic>
        <p:nvPicPr>
          <p:cNvPr id="239" name="Image 238"/>
          <p:cNvPicPr>
            <a:picLocks noChangeAspect="1"/>
          </p:cNvPicPr>
          <p:nvPr/>
        </p:nvPicPr>
        <p:blipFill>
          <a:blip r:embed="rId39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98" y="7509143"/>
            <a:ext cx="670670" cy="670670"/>
          </a:xfrm>
          <a:prstGeom prst="rect">
            <a:avLst/>
          </a:prstGeom>
        </p:spPr>
      </p:pic>
      <p:pic>
        <p:nvPicPr>
          <p:cNvPr id="240" name="Image 239"/>
          <p:cNvPicPr>
            <a:picLocks noChangeAspect="1"/>
          </p:cNvPicPr>
          <p:nvPr/>
        </p:nvPicPr>
        <p:blipFill>
          <a:blip r:embed="rId40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649" y="7115456"/>
            <a:ext cx="1205124" cy="1205124"/>
          </a:xfrm>
          <a:prstGeom prst="rect">
            <a:avLst/>
          </a:prstGeom>
        </p:spPr>
      </p:pic>
      <p:grpSp>
        <p:nvGrpSpPr>
          <p:cNvPr id="241" name="Groupe 240"/>
          <p:cNvGrpSpPr/>
          <p:nvPr/>
        </p:nvGrpSpPr>
        <p:grpSpPr>
          <a:xfrm>
            <a:off x="3671631" y="7368893"/>
            <a:ext cx="764747" cy="885661"/>
            <a:chOff x="3934915" y="7858529"/>
            <a:chExt cx="829239" cy="1068002"/>
          </a:xfrm>
        </p:grpSpPr>
        <p:pic>
          <p:nvPicPr>
            <p:cNvPr id="242" name="Image 241"/>
            <p:cNvPicPr>
              <a:picLocks noChangeAspect="1"/>
            </p:cNvPicPr>
            <p:nvPr/>
          </p:nvPicPr>
          <p:blipFill>
            <a:blip r:embed="rId41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7104" y="7858529"/>
              <a:ext cx="807412" cy="434332"/>
            </a:xfrm>
            <a:prstGeom prst="rect">
              <a:avLst/>
            </a:prstGeom>
          </p:spPr>
        </p:pic>
        <p:pic>
          <p:nvPicPr>
            <p:cNvPr id="243" name="Image 242"/>
            <p:cNvPicPr>
              <a:picLocks noChangeAspect="1"/>
            </p:cNvPicPr>
            <p:nvPr/>
          </p:nvPicPr>
          <p:blipFill>
            <a:blip r:embed="rId4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8092" y="8317074"/>
              <a:ext cx="356062" cy="359131"/>
            </a:xfrm>
            <a:prstGeom prst="rect">
              <a:avLst/>
            </a:prstGeom>
          </p:spPr>
        </p:pic>
        <p:pic>
          <p:nvPicPr>
            <p:cNvPr id="244" name="Image 243"/>
            <p:cNvPicPr>
              <a:picLocks noChangeAspect="1"/>
            </p:cNvPicPr>
            <p:nvPr/>
          </p:nvPicPr>
          <p:blipFill>
            <a:blip r:embed="rId4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4915" y="8335015"/>
              <a:ext cx="591516" cy="591516"/>
            </a:xfrm>
            <a:prstGeom prst="rect">
              <a:avLst/>
            </a:prstGeom>
          </p:spPr>
        </p:pic>
      </p:grpSp>
      <p:grpSp>
        <p:nvGrpSpPr>
          <p:cNvPr id="245" name="Groupe 244"/>
          <p:cNvGrpSpPr/>
          <p:nvPr/>
        </p:nvGrpSpPr>
        <p:grpSpPr>
          <a:xfrm>
            <a:off x="1292695" y="7460538"/>
            <a:ext cx="2380551" cy="766807"/>
            <a:chOff x="1589763" y="8124772"/>
            <a:chExt cx="2679032" cy="888877"/>
          </a:xfrm>
        </p:grpSpPr>
        <p:pic>
          <p:nvPicPr>
            <p:cNvPr id="246" name="Image 245"/>
            <p:cNvPicPr>
              <a:picLocks noChangeAspect="1"/>
            </p:cNvPicPr>
            <p:nvPr/>
          </p:nvPicPr>
          <p:blipFill>
            <a:blip r:embed="rId4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6868" y="8124772"/>
              <a:ext cx="991027" cy="525244"/>
            </a:xfrm>
            <a:prstGeom prst="rect">
              <a:avLst/>
            </a:prstGeom>
          </p:spPr>
        </p:pic>
        <p:sp>
          <p:nvSpPr>
            <p:cNvPr id="247" name="ZoneTexte 246"/>
            <p:cNvSpPr txBox="1"/>
            <p:nvPr/>
          </p:nvSpPr>
          <p:spPr>
            <a:xfrm>
              <a:off x="1589763" y="8585522"/>
              <a:ext cx="2679032" cy="428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>
                  <a:solidFill>
                    <a:schemeClr val="bg2">
                      <a:lumMod val="50000"/>
                    </a:schemeClr>
                  </a:solidFill>
                  <a:latin typeface="Bad Script" panose="02000000000000000000" pitchFamily="2" charset="0"/>
                </a:rPr>
                <a:t>légumes</a:t>
              </a:r>
              <a:endParaRPr lang="fr-FR" dirty="0">
                <a:solidFill>
                  <a:schemeClr val="bg2">
                    <a:lumMod val="50000"/>
                  </a:schemeClr>
                </a:solidFill>
                <a:latin typeface="Bad Script" panose="02000000000000000000" pitchFamily="2" charset="0"/>
              </a:endParaRPr>
            </a:p>
          </p:txBody>
        </p:sp>
      </p:grpSp>
      <p:sp>
        <p:nvSpPr>
          <p:cNvPr id="248" name="Rectangle 247"/>
          <p:cNvSpPr/>
          <p:nvPr/>
        </p:nvSpPr>
        <p:spPr>
          <a:xfrm>
            <a:off x="321546" y="1459635"/>
            <a:ext cx="109840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037897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Encoder un mot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49" name="Rectangle 248"/>
          <p:cNvSpPr/>
          <p:nvPr/>
        </p:nvSpPr>
        <p:spPr>
          <a:xfrm>
            <a:off x="5176799" y="1423066"/>
            <a:ext cx="1083763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952748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Accorder le verbe avec son sujet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50" name="Rectangle 249"/>
          <p:cNvSpPr/>
          <p:nvPr/>
        </p:nvSpPr>
        <p:spPr>
          <a:xfrm>
            <a:off x="3486477" y="1482485"/>
            <a:ext cx="1139379" cy="98059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2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Accorder dans le GN</a:t>
            </a:r>
            <a:r>
              <a:rPr lang="fr-FR" sz="12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 </a:t>
            </a:r>
            <a:endParaRPr lang="fr-FR" sz="12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51" name="Rectangle 250"/>
          <p:cNvSpPr/>
          <p:nvPr/>
        </p:nvSpPr>
        <p:spPr>
          <a:xfrm>
            <a:off x="1894639" y="1432707"/>
            <a:ext cx="113937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048014"/>
              </a:avLst>
            </a:prstTxWarp>
            <a:spAutoFit/>
          </a:bodyPr>
          <a:lstStyle/>
          <a:p>
            <a:pPr algn="ctr"/>
            <a:r>
              <a:rPr lang="fr-FR" sz="14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Orthographier les mots courants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52" name="Rectangle 251"/>
          <p:cNvSpPr/>
          <p:nvPr/>
        </p:nvSpPr>
        <p:spPr>
          <a:xfrm>
            <a:off x="369476" y="2898658"/>
            <a:ext cx="113443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446080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Identifier un verbe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53" name="Rectangle 252"/>
          <p:cNvSpPr/>
          <p:nvPr/>
        </p:nvSpPr>
        <p:spPr>
          <a:xfrm>
            <a:off x="1920705" y="2910126"/>
            <a:ext cx="114706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2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Identifier le sujet</a:t>
            </a:r>
            <a:endParaRPr lang="fr-FR" sz="12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54" name="Rectangle 253"/>
          <p:cNvSpPr/>
          <p:nvPr/>
        </p:nvSpPr>
        <p:spPr>
          <a:xfrm>
            <a:off x="3549025" y="2866713"/>
            <a:ext cx="1081945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017835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Identifier les compléments du verbe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55" name="Rectangle 254"/>
          <p:cNvSpPr/>
          <p:nvPr/>
        </p:nvSpPr>
        <p:spPr>
          <a:xfrm>
            <a:off x="5192719" y="2891143"/>
            <a:ext cx="1151160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817229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Identifier les compléments de la phrase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56" name="Rectangle 255"/>
          <p:cNvSpPr/>
          <p:nvPr/>
        </p:nvSpPr>
        <p:spPr>
          <a:xfrm>
            <a:off x="3458277" y="4329879"/>
            <a:ext cx="115219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510512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Identifier les déterminants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57" name="Rectangle 256"/>
          <p:cNvSpPr/>
          <p:nvPr/>
        </p:nvSpPr>
        <p:spPr>
          <a:xfrm>
            <a:off x="337202" y="4355012"/>
            <a:ext cx="114373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080429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Identifier les noms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58" name="Rectangle 257"/>
          <p:cNvSpPr/>
          <p:nvPr/>
        </p:nvSpPr>
        <p:spPr>
          <a:xfrm>
            <a:off x="1861955" y="4336722"/>
            <a:ext cx="120346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905221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Identifier les adjectifs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59" name="Rectangle 258"/>
          <p:cNvSpPr/>
          <p:nvPr/>
        </p:nvSpPr>
        <p:spPr>
          <a:xfrm>
            <a:off x="5125689" y="4344759"/>
            <a:ext cx="1157524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021086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Identifier les pronoms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0" name="Rectangle 259"/>
          <p:cNvSpPr/>
          <p:nvPr/>
        </p:nvSpPr>
        <p:spPr>
          <a:xfrm>
            <a:off x="3472667" y="5833078"/>
            <a:ext cx="114750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950307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Conjuguer à l’imparfait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1" name="Rectangle 260"/>
          <p:cNvSpPr/>
          <p:nvPr/>
        </p:nvSpPr>
        <p:spPr>
          <a:xfrm>
            <a:off x="321546" y="5857291"/>
            <a:ext cx="118236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137787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Conjuguer au présent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2" name="Rectangle 261"/>
          <p:cNvSpPr/>
          <p:nvPr/>
        </p:nvSpPr>
        <p:spPr>
          <a:xfrm>
            <a:off x="1864045" y="5839001"/>
            <a:ext cx="1170564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510512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Conjuguer au passé composé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3" name="Rectangle 262"/>
          <p:cNvSpPr/>
          <p:nvPr/>
        </p:nvSpPr>
        <p:spPr>
          <a:xfrm>
            <a:off x="5084219" y="5847662"/>
            <a:ext cx="1219520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912984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Conjuguer au futur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4" name="Rectangle 263"/>
          <p:cNvSpPr/>
          <p:nvPr/>
        </p:nvSpPr>
        <p:spPr>
          <a:xfrm>
            <a:off x="3458016" y="7418442"/>
            <a:ext cx="1156525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942779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Identifier une famille de mots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5" name="Rectangle 264"/>
          <p:cNvSpPr/>
          <p:nvPr/>
        </p:nvSpPr>
        <p:spPr>
          <a:xfrm>
            <a:off x="321546" y="7422740"/>
            <a:ext cx="112916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510512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Utiliser un dictionnaire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6" name="Rectangle 265"/>
          <p:cNvSpPr/>
          <p:nvPr/>
        </p:nvSpPr>
        <p:spPr>
          <a:xfrm>
            <a:off x="1876207" y="7401081"/>
            <a:ext cx="116470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510512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Repérer un champ lexical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7" name="Rectangle 266"/>
          <p:cNvSpPr/>
          <p:nvPr/>
        </p:nvSpPr>
        <p:spPr>
          <a:xfrm>
            <a:off x="5117412" y="7401081"/>
            <a:ext cx="113433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510512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Trouver des synonymes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58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Rectangle à coins arrondis 407"/>
          <p:cNvSpPr/>
          <p:nvPr/>
        </p:nvSpPr>
        <p:spPr>
          <a:xfrm>
            <a:off x="134050" y="1335890"/>
            <a:ext cx="6601226" cy="7910739"/>
          </a:xfrm>
          <a:prstGeom prst="roundRect">
            <a:avLst>
              <a:gd name="adj" fmla="val 5128"/>
            </a:avLst>
          </a:prstGeom>
          <a:solidFill>
            <a:srgbClr val="FFE4AB">
              <a:alpha val="20784"/>
            </a:srgbClr>
          </a:solidFill>
          <a:ln w="28575">
            <a:solidFill>
              <a:srgbClr val="FFE4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75" y="-19529"/>
            <a:ext cx="6145242" cy="1040183"/>
          </a:xfrm>
          <a:prstGeom prst="rect">
            <a:avLst/>
          </a:prstGeom>
        </p:spPr>
      </p:pic>
      <p:sp>
        <p:nvSpPr>
          <p:cNvPr id="118" name="ZoneTexte 117"/>
          <p:cNvSpPr txBox="1"/>
          <p:nvPr/>
        </p:nvSpPr>
        <p:spPr>
          <a:xfrm>
            <a:off x="-892990" y="235941"/>
            <a:ext cx="8863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latin typeface="OilChangeW01-Regular" panose="02000000000000000000" pitchFamily="2" charset="0"/>
                <a:cs typeface="Mali" panose="00000500000000000000" pitchFamily="2" charset="-34"/>
              </a:rPr>
              <a:t>Étude de la langue</a:t>
            </a:r>
            <a:endParaRPr lang="fr-FR" sz="2200" b="1" dirty="0">
              <a:latin typeface="OilChangeW01-Regular" panose="02000000000000000000" pitchFamily="2" charset="0"/>
              <a:cs typeface="Mali" panose="00000500000000000000" pitchFamily="2" charset="-34"/>
            </a:endParaRPr>
          </a:p>
        </p:txBody>
      </p:sp>
      <p:pic>
        <p:nvPicPr>
          <p:cNvPr id="127" name="Image 12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1" t="20344" r="21859" b="25030"/>
          <a:stretch/>
        </p:blipFill>
        <p:spPr>
          <a:xfrm>
            <a:off x="92412" y="9337590"/>
            <a:ext cx="1308238" cy="738135"/>
          </a:xfrm>
          <a:prstGeom prst="round2Same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</p:spPr>
      </p:pic>
      <p:sp>
        <p:nvSpPr>
          <p:cNvPr id="144" name="Arrondir un rectangle avec un coin du même côté 143"/>
          <p:cNvSpPr/>
          <p:nvPr/>
        </p:nvSpPr>
        <p:spPr>
          <a:xfrm rot="5400000">
            <a:off x="424788" y="9152877"/>
            <a:ext cx="604927" cy="1107562"/>
          </a:xfrm>
          <a:prstGeom prst="round2SameRect">
            <a:avLst>
              <a:gd name="adj1" fmla="val 8899"/>
              <a:gd name="adj2" fmla="val 18600"/>
            </a:avLst>
          </a:prstGeom>
          <a:noFill/>
          <a:ln>
            <a:solidFill>
              <a:srgbClr val="FFFF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8" name="ZoneTexte 147"/>
          <p:cNvSpPr txBox="1"/>
          <p:nvPr/>
        </p:nvSpPr>
        <p:spPr>
          <a:xfrm>
            <a:off x="173471" y="9397308"/>
            <a:ext cx="1273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bg1"/>
                </a:solidFill>
                <a:latin typeface="Dancing Script" panose="03080600040507000D00" pitchFamily="66" charset="0"/>
              </a:rPr>
              <a:t>Français</a:t>
            </a:r>
            <a:endParaRPr lang="fr-FR" sz="1400" dirty="0">
              <a:solidFill>
                <a:schemeClr val="bg1"/>
              </a:solidFill>
              <a:latin typeface="Dancing Script" panose="03080600040507000D00" pitchFamily="66" charset="0"/>
            </a:endParaRPr>
          </a:p>
        </p:txBody>
      </p:sp>
      <p:sp>
        <p:nvSpPr>
          <p:cNvPr id="131" name="ZoneTexte 130"/>
          <p:cNvSpPr txBox="1"/>
          <p:nvPr/>
        </p:nvSpPr>
        <p:spPr>
          <a:xfrm>
            <a:off x="-773930" y="1008031"/>
            <a:ext cx="857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CYCLE </a:t>
            </a:r>
            <a:r>
              <a:rPr lang="fr-FR" b="1" dirty="0" smtClean="0">
                <a:latin typeface="CHICKEN Pie" panose="02000600000000000000" pitchFamily="2" charset="0"/>
                <a:cs typeface="Rubik" panose="02000604000000020004" pitchFamily="2" charset="-79"/>
              </a:rPr>
              <a:t>4</a:t>
            </a:r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                                                                 DNB    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sp>
        <p:nvSpPr>
          <p:cNvPr id="134" name="Ellipse 133"/>
          <p:cNvSpPr/>
          <p:nvPr/>
        </p:nvSpPr>
        <p:spPr>
          <a:xfrm>
            <a:off x="373331" y="3021317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5" name="Image 13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10550" y="2961572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49" name="Image 14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727936" y="2971176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50" name="Ellipse 149"/>
          <p:cNvSpPr/>
          <p:nvPr/>
        </p:nvSpPr>
        <p:spPr>
          <a:xfrm>
            <a:off x="1700991" y="3021317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58" name="Image 15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038031" y="2967935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59" name="Ellipse 158"/>
          <p:cNvSpPr/>
          <p:nvPr/>
        </p:nvSpPr>
        <p:spPr>
          <a:xfrm>
            <a:off x="3011086" y="3038624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7" name="Ellipse 166"/>
          <p:cNvSpPr/>
          <p:nvPr/>
        </p:nvSpPr>
        <p:spPr>
          <a:xfrm>
            <a:off x="4329545" y="3030281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68" name="Image 16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346216" y="2969866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74" name="Image 173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165917" y="1384065"/>
            <a:ext cx="936000" cy="1042626"/>
          </a:xfrm>
          <a:prstGeom prst="rect">
            <a:avLst/>
          </a:prstGeom>
          <a:ln>
            <a:noFill/>
          </a:ln>
        </p:spPr>
      </p:pic>
      <p:sp>
        <p:nvSpPr>
          <p:cNvPr id="175" name="Ellipse 174"/>
          <p:cNvSpPr/>
          <p:nvPr/>
        </p:nvSpPr>
        <p:spPr>
          <a:xfrm>
            <a:off x="5135429" y="144559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88" name="Image 187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673491" y="1394004"/>
            <a:ext cx="936000" cy="1042626"/>
          </a:xfrm>
          <a:prstGeom prst="rect">
            <a:avLst/>
          </a:prstGeom>
          <a:ln>
            <a:noFill/>
          </a:ln>
        </p:spPr>
      </p:pic>
      <p:sp>
        <p:nvSpPr>
          <p:cNvPr id="189" name="Ellipse 188"/>
          <p:cNvSpPr/>
          <p:nvPr/>
        </p:nvSpPr>
        <p:spPr>
          <a:xfrm>
            <a:off x="3652607" y="144559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20" name="Image 219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222563" y="1384065"/>
            <a:ext cx="936000" cy="1042626"/>
          </a:xfrm>
          <a:prstGeom prst="rect">
            <a:avLst/>
          </a:prstGeom>
          <a:ln>
            <a:noFill/>
          </a:ln>
        </p:spPr>
      </p:pic>
      <p:sp>
        <p:nvSpPr>
          <p:cNvPr id="221" name="Ellipse 220"/>
          <p:cNvSpPr/>
          <p:nvPr/>
        </p:nvSpPr>
        <p:spPr>
          <a:xfrm>
            <a:off x="2192075" y="144559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8" name="Ellipse 227"/>
          <p:cNvSpPr/>
          <p:nvPr/>
        </p:nvSpPr>
        <p:spPr>
          <a:xfrm>
            <a:off x="709158" y="144559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29" name="Image 228"/>
          <p:cNvPicPr preferRelativeResize="0">
            <a:picLocks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739281" y="1387885"/>
            <a:ext cx="936000" cy="1044000"/>
          </a:xfrm>
          <a:prstGeom prst="rect">
            <a:avLst/>
          </a:prstGeom>
          <a:ln>
            <a:noFill/>
          </a:ln>
        </p:spPr>
      </p:pic>
      <p:sp>
        <p:nvSpPr>
          <p:cNvPr id="236" name="Ellipse 235"/>
          <p:cNvSpPr/>
          <p:nvPr/>
        </p:nvSpPr>
        <p:spPr>
          <a:xfrm>
            <a:off x="5621428" y="3028350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37" name="Image 236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638099" y="2967935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67" name="Rectangle à coins arrondis 366"/>
          <p:cNvSpPr/>
          <p:nvPr/>
        </p:nvSpPr>
        <p:spPr>
          <a:xfrm>
            <a:off x="342769" y="4120462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8" name="ZoneTexte 367"/>
          <p:cNvSpPr txBox="1"/>
          <p:nvPr/>
        </p:nvSpPr>
        <p:spPr>
          <a:xfrm>
            <a:off x="360412" y="4136241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70" name="Rectangle à coins arrondis 369"/>
          <p:cNvSpPr/>
          <p:nvPr/>
        </p:nvSpPr>
        <p:spPr>
          <a:xfrm>
            <a:off x="1646309" y="4120462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1" name="ZoneTexte 370"/>
          <p:cNvSpPr txBox="1"/>
          <p:nvPr/>
        </p:nvSpPr>
        <p:spPr>
          <a:xfrm>
            <a:off x="1663952" y="4136241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73" name="Rectangle à coins arrondis 372"/>
          <p:cNvSpPr/>
          <p:nvPr/>
        </p:nvSpPr>
        <p:spPr>
          <a:xfrm>
            <a:off x="4253389" y="4120462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4" name="ZoneTexte 373"/>
          <p:cNvSpPr txBox="1"/>
          <p:nvPr/>
        </p:nvSpPr>
        <p:spPr>
          <a:xfrm>
            <a:off x="4271032" y="4136241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82" name="Rectangle à coins arrondis 381"/>
          <p:cNvSpPr/>
          <p:nvPr/>
        </p:nvSpPr>
        <p:spPr>
          <a:xfrm>
            <a:off x="2949849" y="4120462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3" name="ZoneTexte 382"/>
          <p:cNvSpPr txBox="1"/>
          <p:nvPr/>
        </p:nvSpPr>
        <p:spPr>
          <a:xfrm>
            <a:off x="2967492" y="4136241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85" name="Rectangle à coins arrondis 384"/>
          <p:cNvSpPr/>
          <p:nvPr/>
        </p:nvSpPr>
        <p:spPr>
          <a:xfrm>
            <a:off x="5587750" y="4120462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6" name="ZoneTexte 385"/>
          <p:cNvSpPr txBox="1"/>
          <p:nvPr/>
        </p:nvSpPr>
        <p:spPr>
          <a:xfrm>
            <a:off x="5605393" y="4136241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94" name="Rectangle à coins arrondis 393"/>
          <p:cNvSpPr/>
          <p:nvPr/>
        </p:nvSpPr>
        <p:spPr>
          <a:xfrm>
            <a:off x="700814" y="258333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5" name="ZoneTexte 394"/>
          <p:cNvSpPr txBox="1"/>
          <p:nvPr/>
        </p:nvSpPr>
        <p:spPr>
          <a:xfrm>
            <a:off x="718457" y="259911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97" name="Rectangle à coins arrondis 396"/>
          <p:cNvSpPr/>
          <p:nvPr/>
        </p:nvSpPr>
        <p:spPr>
          <a:xfrm>
            <a:off x="2148190" y="258333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8" name="ZoneTexte 397"/>
          <p:cNvSpPr txBox="1"/>
          <p:nvPr/>
        </p:nvSpPr>
        <p:spPr>
          <a:xfrm>
            <a:off x="2165833" y="259911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400" name="Rectangle à coins arrondis 399"/>
          <p:cNvSpPr/>
          <p:nvPr/>
        </p:nvSpPr>
        <p:spPr>
          <a:xfrm>
            <a:off x="5063490" y="258333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01" name="ZoneTexte 400"/>
          <p:cNvSpPr txBox="1"/>
          <p:nvPr/>
        </p:nvSpPr>
        <p:spPr>
          <a:xfrm>
            <a:off x="5081133" y="259911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403" name="Rectangle à coins arrondis 402"/>
          <p:cNvSpPr/>
          <p:nvPr/>
        </p:nvSpPr>
        <p:spPr>
          <a:xfrm>
            <a:off x="3667484" y="258333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04" name="ZoneTexte 403"/>
          <p:cNvSpPr txBox="1"/>
          <p:nvPr/>
        </p:nvSpPr>
        <p:spPr>
          <a:xfrm>
            <a:off x="3685127" y="259911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pic>
        <p:nvPicPr>
          <p:cNvPr id="409" name="Image 40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3426" y="994472"/>
            <a:ext cx="360053" cy="360053"/>
          </a:xfrm>
          <a:prstGeom prst="rect">
            <a:avLst/>
          </a:prstGeom>
        </p:spPr>
      </p:pic>
      <p:pic>
        <p:nvPicPr>
          <p:cNvPr id="107" name="Image 10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53" y="978403"/>
            <a:ext cx="392129" cy="467083"/>
          </a:xfrm>
          <a:prstGeom prst="rect">
            <a:avLst/>
          </a:prstGeom>
        </p:spPr>
      </p:pic>
      <p:grpSp>
        <p:nvGrpSpPr>
          <p:cNvPr id="111" name="Groupe 110"/>
          <p:cNvGrpSpPr/>
          <p:nvPr/>
        </p:nvGrpSpPr>
        <p:grpSpPr>
          <a:xfrm>
            <a:off x="786611" y="1510724"/>
            <a:ext cx="745374" cy="755259"/>
            <a:chOff x="909063" y="1210177"/>
            <a:chExt cx="868889" cy="910657"/>
          </a:xfrm>
        </p:grpSpPr>
        <p:pic>
          <p:nvPicPr>
            <p:cNvPr id="112" name="Image 111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9063" y="1210177"/>
              <a:ext cx="868889" cy="488825"/>
            </a:xfrm>
            <a:prstGeom prst="rect">
              <a:avLst/>
            </a:prstGeom>
          </p:spPr>
        </p:pic>
        <p:pic>
          <p:nvPicPr>
            <p:cNvPr id="113" name="Image 112"/>
            <p:cNvPicPr>
              <a:picLocks noChangeAspect="1"/>
            </p:cNvPicPr>
            <p:nvPr/>
          </p:nvPicPr>
          <p:blipFill>
            <a:blip r:embed="rId9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16797">
              <a:off x="1097479" y="1681458"/>
              <a:ext cx="497299" cy="439376"/>
            </a:xfrm>
            <a:prstGeom prst="rect">
              <a:avLst/>
            </a:prstGeom>
          </p:spPr>
        </p:pic>
      </p:grpSp>
      <p:pic>
        <p:nvPicPr>
          <p:cNvPr id="114" name="Picture 2" descr="Résultat de recherche d'images pour &quot;book speaking&quot;&quot;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503" y="1622801"/>
            <a:ext cx="782027" cy="58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5" name="Groupe 114"/>
          <p:cNvGrpSpPr/>
          <p:nvPr/>
        </p:nvGrpSpPr>
        <p:grpSpPr>
          <a:xfrm>
            <a:off x="3700842" y="1503931"/>
            <a:ext cx="791960" cy="780555"/>
            <a:chOff x="3652020" y="1153123"/>
            <a:chExt cx="849511" cy="853669"/>
          </a:xfrm>
        </p:grpSpPr>
        <p:pic>
          <p:nvPicPr>
            <p:cNvPr id="116" name="Picture 6" descr="Résultat de recherche d'images pour &quot;donner un ordre&quot;&quot;"/>
            <p:cNvPicPr>
              <a:picLocks noChangeAspect="1" noChangeArrowheads="1"/>
            </p:cNvPicPr>
            <p:nvPr/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043843" y="1358844"/>
              <a:ext cx="457688" cy="606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7" name="Image 116"/>
            <p:cNvPicPr>
              <a:picLocks noChangeAspect="1"/>
            </p:cNvPicPr>
            <p:nvPr/>
          </p:nvPicPr>
          <p:blipFill>
            <a:blip r:embed="rId12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020" y="1153123"/>
              <a:ext cx="373480" cy="853669"/>
            </a:xfrm>
            <a:prstGeom prst="rect">
              <a:avLst/>
            </a:prstGeom>
          </p:spPr>
        </p:pic>
      </p:grpSp>
      <p:pic>
        <p:nvPicPr>
          <p:cNvPr id="119" name="Image 118"/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368" y="1726711"/>
            <a:ext cx="783294" cy="356402"/>
          </a:xfrm>
          <a:prstGeom prst="rect">
            <a:avLst/>
          </a:prstGeom>
        </p:spPr>
      </p:pic>
      <p:sp>
        <p:nvSpPr>
          <p:cNvPr id="120" name="Ellipse 119"/>
          <p:cNvSpPr/>
          <p:nvPr/>
        </p:nvSpPr>
        <p:spPr>
          <a:xfrm>
            <a:off x="352732" y="617842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1" name="Image 120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80012" y="6118677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22" name="Image 12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707337" y="6128281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23" name="Ellipse 122"/>
          <p:cNvSpPr/>
          <p:nvPr/>
        </p:nvSpPr>
        <p:spPr>
          <a:xfrm>
            <a:off x="1680392" y="617842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4" name="Image 123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017432" y="6125040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25" name="Ellipse 124"/>
          <p:cNvSpPr/>
          <p:nvPr/>
        </p:nvSpPr>
        <p:spPr>
          <a:xfrm>
            <a:off x="2990487" y="6195729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8" name="Ellipse 127"/>
          <p:cNvSpPr/>
          <p:nvPr/>
        </p:nvSpPr>
        <p:spPr>
          <a:xfrm>
            <a:off x="4308946" y="6187386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9" name="Image 12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325617" y="6126971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30" name="Image 129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145318" y="4529338"/>
            <a:ext cx="936000" cy="1042626"/>
          </a:xfrm>
          <a:prstGeom prst="rect">
            <a:avLst/>
          </a:prstGeom>
          <a:ln>
            <a:noFill/>
          </a:ln>
        </p:spPr>
      </p:pic>
      <p:sp>
        <p:nvSpPr>
          <p:cNvPr id="132" name="Ellipse 131"/>
          <p:cNvSpPr/>
          <p:nvPr/>
        </p:nvSpPr>
        <p:spPr>
          <a:xfrm>
            <a:off x="5114830" y="458093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3" name="Image 132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652892" y="4529338"/>
            <a:ext cx="936000" cy="1042626"/>
          </a:xfrm>
          <a:prstGeom prst="rect">
            <a:avLst/>
          </a:prstGeom>
          <a:ln>
            <a:noFill/>
          </a:ln>
        </p:spPr>
      </p:pic>
      <p:sp>
        <p:nvSpPr>
          <p:cNvPr id="136" name="Ellipse 135"/>
          <p:cNvSpPr/>
          <p:nvPr/>
        </p:nvSpPr>
        <p:spPr>
          <a:xfrm>
            <a:off x="3632008" y="458093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7" name="Image 136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182086" y="4529338"/>
            <a:ext cx="936000" cy="1042626"/>
          </a:xfrm>
          <a:prstGeom prst="rect">
            <a:avLst/>
          </a:prstGeom>
          <a:ln>
            <a:noFill/>
          </a:ln>
        </p:spPr>
      </p:pic>
      <p:sp>
        <p:nvSpPr>
          <p:cNvPr id="138" name="Ellipse 137"/>
          <p:cNvSpPr/>
          <p:nvPr/>
        </p:nvSpPr>
        <p:spPr>
          <a:xfrm>
            <a:off x="2161537" y="458093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9" name="Ellipse 138"/>
          <p:cNvSpPr/>
          <p:nvPr/>
        </p:nvSpPr>
        <p:spPr>
          <a:xfrm>
            <a:off x="688559" y="458093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0" name="Image 139"/>
          <p:cNvPicPr preferRelativeResize="0">
            <a:picLocks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708743" y="4533158"/>
            <a:ext cx="936000" cy="1044000"/>
          </a:xfrm>
          <a:prstGeom prst="rect">
            <a:avLst/>
          </a:prstGeom>
          <a:ln>
            <a:noFill/>
          </a:ln>
        </p:spPr>
      </p:pic>
      <p:sp>
        <p:nvSpPr>
          <p:cNvPr id="141" name="Ellipse 140"/>
          <p:cNvSpPr/>
          <p:nvPr/>
        </p:nvSpPr>
        <p:spPr>
          <a:xfrm>
            <a:off x="5600829" y="6185455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2" name="Image 14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617500" y="6125040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43" name="Rectangle à coins arrondis 142"/>
          <p:cNvSpPr/>
          <p:nvPr/>
        </p:nvSpPr>
        <p:spPr>
          <a:xfrm>
            <a:off x="322170" y="7277567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5" name="ZoneTexte 144"/>
          <p:cNvSpPr txBox="1"/>
          <p:nvPr/>
        </p:nvSpPr>
        <p:spPr>
          <a:xfrm>
            <a:off x="339813" y="7293346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51" name="Rectangle à coins arrondis 150"/>
          <p:cNvSpPr/>
          <p:nvPr/>
        </p:nvSpPr>
        <p:spPr>
          <a:xfrm>
            <a:off x="1625710" y="7277567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2" name="ZoneTexte 151"/>
          <p:cNvSpPr txBox="1"/>
          <p:nvPr/>
        </p:nvSpPr>
        <p:spPr>
          <a:xfrm>
            <a:off x="1643353" y="7293346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53" name="Rectangle à coins arrondis 152"/>
          <p:cNvSpPr/>
          <p:nvPr/>
        </p:nvSpPr>
        <p:spPr>
          <a:xfrm>
            <a:off x="4232790" y="7277567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4" name="ZoneTexte 153"/>
          <p:cNvSpPr txBox="1"/>
          <p:nvPr/>
        </p:nvSpPr>
        <p:spPr>
          <a:xfrm>
            <a:off x="4250433" y="7293346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55" name="Rectangle à coins arrondis 154"/>
          <p:cNvSpPr/>
          <p:nvPr/>
        </p:nvSpPr>
        <p:spPr>
          <a:xfrm>
            <a:off x="2929250" y="7277567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6" name="ZoneTexte 155"/>
          <p:cNvSpPr txBox="1"/>
          <p:nvPr/>
        </p:nvSpPr>
        <p:spPr>
          <a:xfrm>
            <a:off x="2946893" y="7293346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57" name="Rectangle à coins arrondis 156"/>
          <p:cNvSpPr/>
          <p:nvPr/>
        </p:nvSpPr>
        <p:spPr>
          <a:xfrm>
            <a:off x="5567151" y="7277567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0" name="ZoneTexte 159"/>
          <p:cNvSpPr txBox="1"/>
          <p:nvPr/>
        </p:nvSpPr>
        <p:spPr>
          <a:xfrm>
            <a:off x="5584794" y="7293346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61" name="Rectangle à coins arrondis 160"/>
          <p:cNvSpPr/>
          <p:nvPr/>
        </p:nvSpPr>
        <p:spPr>
          <a:xfrm>
            <a:off x="680215" y="5718672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2" name="ZoneTexte 161"/>
          <p:cNvSpPr txBox="1"/>
          <p:nvPr/>
        </p:nvSpPr>
        <p:spPr>
          <a:xfrm>
            <a:off x="697858" y="5734451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63" name="Rectangle à coins arrondis 162"/>
          <p:cNvSpPr/>
          <p:nvPr/>
        </p:nvSpPr>
        <p:spPr>
          <a:xfrm>
            <a:off x="2127591" y="5718672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4" name="ZoneTexte 163"/>
          <p:cNvSpPr txBox="1"/>
          <p:nvPr/>
        </p:nvSpPr>
        <p:spPr>
          <a:xfrm>
            <a:off x="2145234" y="5734451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65" name="Rectangle à coins arrondis 164"/>
          <p:cNvSpPr/>
          <p:nvPr/>
        </p:nvSpPr>
        <p:spPr>
          <a:xfrm>
            <a:off x="5042891" y="5718672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6" name="ZoneTexte 165"/>
          <p:cNvSpPr txBox="1"/>
          <p:nvPr/>
        </p:nvSpPr>
        <p:spPr>
          <a:xfrm>
            <a:off x="5060534" y="5734451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69" name="Rectangle à coins arrondis 168"/>
          <p:cNvSpPr/>
          <p:nvPr/>
        </p:nvSpPr>
        <p:spPr>
          <a:xfrm>
            <a:off x="3646885" y="5718672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0" name="ZoneTexte 169"/>
          <p:cNvSpPr txBox="1"/>
          <p:nvPr/>
        </p:nvSpPr>
        <p:spPr>
          <a:xfrm>
            <a:off x="3664528" y="5734451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pic>
        <p:nvPicPr>
          <p:cNvPr id="171" name="Image 170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189154" y="7632537"/>
            <a:ext cx="936000" cy="1042626"/>
          </a:xfrm>
          <a:prstGeom prst="rect">
            <a:avLst/>
          </a:prstGeom>
          <a:ln>
            <a:noFill/>
          </a:ln>
        </p:spPr>
      </p:pic>
      <p:sp>
        <p:nvSpPr>
          <p:cNvPr id="172" name="Ellipse 171"/>
          <p:cNvSpPr/>
          <p:nvPr/>
        </p:nvSpPr>
        <p:spPr>
          <a:xfrm>
            <a:off x="5168605" y="7684131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3" name="Image 172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716606" y="7632537"/>
            <a:ext cx="936000" cy="1042626"/>
          </a:xfrm>
          <a:prstGeom prst="rect">
            <a:avLst/>
          </a:prstGeom>
          <a:ln>
            <a:noFill/>
          </a:ln>
        </p:spPr>
      </p:pic>
      <p:sp>
        <p:nvSpPr>
          <p:cNvPr id="176" name="Ellipse 175"/>
          <p:cNvSpPr/>
          <p:nvPr/>
        </p:nvSpPr>
        <p:spPr>
          <a:xfrm>
            <a:off x="3695722" y="7684131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7" name="Image 176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255739" y="7632537"/>
            <a:ext cx="936000" cy="1042626"/>
          </a:xfrm>
          <a:prstGeom prst="rect">
            <a:avLst/>
          </a:prstGeom>
          <a:ln>
            <a:noFill/>
          </a:ln>
        </p:spPr>
      </p:pic>
      <p:sp>
        <p:nvSpPr>
          <p:cNvPr id="178" name="Ellipse 177"/>
          <p:cNvSpPr/>
          <p:nvPr/>
        </p:nvSpPr>
        <p:spPr>
          <a:xfrm>
            <a:off x="2235190" y="7684131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9" name="Ellipse 178"/>
          <p:cNvSpPr/>
          <p:nvPr/>
        </p:nvSpPr>
        <p:spPr>
          <a:xfrm>
            <a:off x="752273" y="7684131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80" name="Image 179"/>
          <p:cNvPicPr preferRelativeResize="0">
            <a:picLocks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772457" y="7636357"/>
            <a:ext cx="936000" cy="1044000"/>
          </a:xfrm>
          <a:prstGeom prst="rect">
            <a:avLst/>
          </a:prstGeom>
          <a:ln>
            <a:noFill/>
          </a:ln>
        </p:spPr>
      </p:pic>
      <p:sp>
        <p:nvSpPr>
          <p:cNvPr id="181" name="Rectangle à coins arrondis 180"/>
          <p:cNvSpPr/>
          <p:nvPr/>
        </p:nvSpPr>
        <p:spPr>
          <a:xfrm>
            <a:off x="743929" y="8821871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4" name="ZoneTexte 183"/>
          <p:cNvSpPr txBox="1"/>
          <p:nvPr/>
        </p:nvSpPr>
        <p:spPr>
          <a:xfrm>
            <a:off x="761572" y="8837650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85" name="Rectangle à coins arrondis 184"/>
          <p:cNvSpPr/>
          <p:nvPr/>
        </p:nvSpPr>
        <p:spPr>
          <a:xfrm>
            <a:off x="2191305" y="8821871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6" name="ZoneTexte 185"/>
          <p:cNvSpPr txBox="1"/>
          <p:nvPr/>
        </p:nvSpPr>
        <p:spPr>
          <a:xfrm>
            <a:off x="2208948" y="8837650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87" name="Rectangle à coins arrondis 186"/>
          <p:cNvSpPr/>
          <p:nvPr/>
        </p:nvSpPr>
        <p:spPr>
          <a:xfrm>
            <a:off x="5106605" y="8821871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0" name="ZoneTexte 189"/>
          <p:cNvSpPr txBox="1"/>
          <p:nvPr/>
        </p:nvSpPr>
        <p:spPr>
          <a:xfrm>
            <a:off x="5124248" y="8837650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92" name="Rectangle à coins arrondis 191"/>
          <p:cNvSpPr/>
          <p:nvPr/>
        </p:nvSpPr>
        <p:spPr>
          <a:xfrm>
            <a:off x="3710599" y="8821871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6" name="ZoneTexte 195"/>
          <p:cNvSpPr txBox="1"/>
          <p:nvPr/>
        </p:nvSpPr>
        <p:spPr>
          <a:xfrm>
            <a:off x="3728242" y="8837650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grpSp>
        <p:nvGrpSpPr>
          <p:cNvPr id="197" name="Groupe 196"/>
          <p:cNvGrpSpPr/>
          <p:nvPr/>
        </p:nvGrpSpPr>
        <p:grpSpPr>
          <a:xfrm>
            <a:off x="5743426" y="3123417"/>
            <a:ext cx="687214" cy="642503"/>
            <a:chOff x="5685697" y="2943424"/>
            <a:chExt cx="764475" cy="702600"/>
          </a:xfrm>
        </p:grpSpPr>
        <p:pic>
          <p:nvPicPr>
            <p:cNvPr id="200" name="Image 199"/>
            <p:cNvPicPr>
              <a:picLocks noChangeAspect="1"/>
            </p:cNvPicPr>
            <p:nvPr/>
          </p:nvPicPr>
          <p:blipFill>
            <a:blip r:embed="rId14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85697" y="2974399"/>
              <a:ext cx="324000" cy="324000"/>
            </a:xfrm>
            <a:prstGeom prst="rect">
              <a:avLst/>
            </a:prstGeom>
          </p:spPr>
        </p:pic>
        <p:pic>
          <p:nvPicPr>
            <p:cNvPr id="201" name="Image 200"/>
            <p:cNvPicPr>
              <a:picLocks noChangeAspect="1"/>
            </p:cNvPicPr>
            <p:nvPr/>
          </p:nvPicPr>
          <p:blipFill>
            <a:blip r:embed="rId15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21447" y="2943424"/>
              <a:ext cx="324000" cy="324000"/>
            </a:xfrm>
            <a:prstGeom prst="rect">
              <a:avLst/>
            </a:prstGeom>
          </p:spPr>
        </p:pic>
        <p:pic>
          <p:nvPicPr>
            <p:cNvPr id="204" name="Image 203"/>
            <p:cNvPicPr>
              <a:picLocks noChangeAspect="1"/>
            </p:cNvPicPr>
            <p:nvPr/>
          </p:nvPicPr>
          <p:blipFill>
            <a:blip r:embed="rId16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8047" y="3322024"/>
              <a:ext cx="324000" cy="324000"/>
            </a:xfrm>
            <a:prstGeom prst="rect">
              <a:avLst/>
            </a:prstGeom>
          </p:spPr>
        </p:pic>
        <p:pic>
          <p:nvPicPr>
            <p:cNvPr id="205" name="Image 204"/>
            <p:cNvPicPr>
              <a:picLocks noChangeAspect="1"/>
            </p:cNvPicPr>
            <p:nvPr/>
          </p:nvPicPr>
          <p:blipFill>
            <a:blip r:embed="rId17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26172" y="3310099"/>
              <a:ext cx="324000" cy="324000"/>
            </a:xfrm>
            <a:prstGeom prst="rect">
              <a:avLst/>
            </a:prstGeom>
          </p:spPr>
        </p:pic>
      </p:grpSp>
      <p:grpSp>
        <p:nvGrpSpPr>
          <p:cNvPr id="206" name="Groupe 205"/>
          <p:cNvGrpSpPr/>
          <p:nvPr/>
        </p:nvGrpSpPr>
        <p:grpSpPr>
          <a:xfrm>
            <a:off x="4393560" y="3189998"/>
            <a:ext cx="818653" cy="550407"/>
            <a:chOff x="4299349" y="3078332"/>
            <a:chExt cx="912864" cy="612859"/>
          </a:xfrm>
        </p:grpSpPr>
        <p:pic>
          <p:nvPicPr>
            <p:cNvPr id="207" name="Image 206"/>
            <p:cNvPicPr>
              <a:picLocks noChangeAspect="1"/>
            </p:cNvPicPr>
            <p:nvPr/>
          </p:nvPicPr>
          <p:blipFill>
            <a:blip r:embed="rId18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9349" y="3078332"/>
              <a:ext cx="421341" cy="612859"/>
            </a:xfrm>
            <a:prstGeom prst="rect">
              <a:avLst/>
            </a:prstGeom>
          </p:spPr>
        </p:pic>
        <p:pic>
          <p:nvPicPr>
            <p:cNvPr id="210" name="Image 209"/>
            <p:cNvPicPr>
              <a:picLocks noChangeAspect="1"/>
            </p:cNvPicPr>
            <p:nvPr/>
          </p:nvPicPr>
          <p:blipFill>
            <a:blip r:embed="rId19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2886" y="3177226"/>
              <a:ext cx="709327" cy="389526"/>
            </a:xfrm>
            <a:prstGeom prst="rect">
              <a:avLst/>
            </a:prstGeom>
          </p:spPr>
        </p:pic>
      </p:grpSp>
      <p:grpSp>
        <p:nvGrpSpPr>
          <p:cNvPr id="211" name="Groupe 210"/>
          <p:cNvGrpSpPr/>
          <p:nvPr/>
        </p:nvGrpSpPr>
        <p:grpSpPr>
          <a:xfrm>
            <a:off x="462537" y="3102778"/>
            <a:ext cx="797658" cy="669056"/>
            <a:chOff x="-1517530" y="3034398"/>
            <a:chExt cx="942886" cy="823540"/>
          </a:xfrm>
        </p:grpSpPr>
        <p:pic>
          <p:nvPicPr>
            <p:cNvPr id="212" name="Image 211"/>
            <p:cNvPicPr>
              <a:picLocks noChangeAspect="1"/>
            </p:cNvPicPr>
            <p:nvPr/>
          </p:nvPicPr>
          <p:blipFill rotWithShape="1">
            <a:blip r:embed="rId20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783" b="-14687"/>
            <a:stretch/>
          </p:blipFill>
          <p:spPr>
            <a:xfrm>
              <a:off x="-1290879" y="3252325"/>
              <a:ext cx="335828" cy="590497"/>
            </a:xfrm>
            <a:prstGeom prst="rect">
              <a:avLst/>
            </a:prstGeom>
          </p:spPr>
        </p:pic>
        <p:grpSp>
          <p:nvGrpSpPr>
            <p:cNvPr id="213" name="Groupe 212"/>
            <p:cNvGrpSpPr/>
            <p:nvPr/>
          </p:nvGrpSpPr>
          <p:grpSpPr>
            <a:xfrm>
              <a:off x="-1517530" y="3034398"/>
              <a:ext cx="942886" cy="823540"/>
              <a:chOff x="311405" y="2903591"/>
              <a:chExt cx="942886" cy="823540"/>
            </a:xfrm>
          </p:grpSpPr>
          <p:pic>
            <p:nvPicPr>
              <p:cNvPr id="216" name="Image 215"/>
              <p:cNvPicPr>
                <a:picLocks noChangeAspect="1"/>
              </p:cNvPicPr>
              <p:nvPr/>
            </p:nvPicPr>
            <p:blipFill rotWithShape="1">
              <a:blip r:embed="rId20" cstate="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" r="48218" b="-3562"/>
              <a:stretch/>
            </p:blipFill>
            <p:spPr>
              <a:xfrm>
                <a:off x="311405" y="3111737"/>
                <a:ext cx="360656" cy="533216"/>
              </a:xfrm>
              <a:prstGeom prst="rect">
                <a:avLst/>
              </a:prstGeom>
            </p:spPr>
          </p:pic>
          <p:pic>
            <p:nvPicPr>
              <p:cNvPr id="217" name="Image 216"/>
              <p:cNvPicPr>
                <a:picLocks noChangeAspect="1"/>
              </p:cNvPicPr>
              <p:nvPr/>
            </p:nvPicPr>
            <p:blipFill>
              <a:blip r:embed="rId21" cstate="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7978" y="3180818"/>
                <a:ext cx="546313" cy="546313"/>
              </a:xfrm>
              <a:prstGeom prst="rect">
                <a:avLst/>
              </a:prstGeom>
            </p:spPr>
          </p:pic>
          <p:pic>
            <p:nvPicPr>
              <p:cNvPr id="218" name="Image 217"/>
              <p:cNvPicPr>
                <a:picLocks noChangeAspect="1"/>
              </p:cNvPicPr>
              <p:nvPr/>
            </p:nvPicPr>
            <p:blipFill>
              <a:blip r:embed="rId22" cstate="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7622675">
                <a:off x="595112" y="2904078"/>
                <a:ext cx="360000" cy="359025"/>
              </a:xfrm>
              <a:prstGeom prst="rect">
                <a:avLst/>
              </a:prstGeom>
            </p:spPr>
          </p:pic>
        </p:grpSp>
      </p:grpSp>
      <p:grpSp>
        <p:nvGrpSpPr>
          <p:cNvPr id="219" name="Groupe 218"/>
          <p:cNvGrpSpPr/>
          <p:nvPr/>
        </p:nvGrpSpPr>
        <p:grpSpPr>
          <a:xfrm>
            <a:off x="1707380" y="3232703"/>
            <a:ext cx="901616" cy="974561"/>
            <a:chOff x="1607448" y="3054087"/>
            <a:chExt cx="946752" cy="1013359"/>
          </a:xfrm>
        </p:grpSpPr>
        <p:pic>
          <p:nvPicPr>
            <p:cNvPr id="222" name="Picture 8" descr="Résultat de recherche d'images pour &quot;cod coi&quot;&quot;"/>
            <p:cNvPicPr>
              <a:picLocks noChangeAspect="1" noChangeArrowheads="1"/>
            </p:cNvPicPr>
            <p:nvPr/>
          </p:nvPicPr>
          <p:blipFill>
            <a:blip r:embed="rId2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0427" y="3161864"/>
              <a:ext cx="490180" cy="5686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3" name="Rectangle 222"/>
            <p:cNvSpPr/>
            <p:nvPr/>
          </p:nvSpPr>
          <p:spPr>
            <a:xfrm>
              <a:off x="1607448" y="3054087"/>
              <a:ext cx="946752" cy="101335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9787297"/>
                </a:avLst>
              </a:prstTxWarp>
              <a:spAutoFit/>
            </a:bodyPr>
            <a:lstStyle/>
            <a:p>
              <a:pPr algn="ctr"/>
              <a:r>
                <a:rPr lang="fr-FR" sz="1200" b="1" dirty="0" smtClean="0">
                  <a:ln w="0"/>
                  <a:solidFill>
                    <a:schemeClr val="bg2">
                      <a:lumMod val="50000"/>
                    </a:schemeClr>
                  </a:solidFill>
                  <a:latin typeface="EasyReadingPRO" panose="02000506040000020003" pitchFamily="2" charset="0"/>
                </a:rPr>
                <a:t>COD/COI?</a:t>
              </a:r>
              <a:endParaRPr lang="fr-FR" sz="1200" b="1" cap="none" spc="0" dirty="0">
                <a:ln w="0"/>
                <a:solidFill>
                  <a:schemeClr val="bg2">
                    <a:lumMod val="50000"/>
                  </a:schemeClr>
                </a:solidFill>
                <a:effectLst/>
                <a:latin typeface="EasyReadingPRO" panose="02000506040000020003" pitchFamily="2" charset="0"/>
              </a:endParaRPr>
            </a:p>
          </p:txBody>
        </p:sp>
      </p:grpSp>
      <p:grpSp>
        <p:nvGrpSpPr>
          <p:cNvPr id="224" name="Groupe 223"/>
          <p:cNvGrpSpPr/>
          <p:nvPr/>
        </p:nvGrpSpPr>
        <p:grpSpPr>
          <a:xfrm>
            <a:off x="3097997" y="3121334"/>
            <a:ext cx="708089" cy="672257"/>
            <a:chOff x="3028410" y="2943424"/>
            <a:chExt cx="811881" cy="827489"/>
          </a:xfrm>
        </p:grpSpPr>
        <p:pic>
          <p:nvPicPr>
            <p:cNvPr id="225" name="Image 224"/>
            <p:cNvPicPr>
              <a:picLocks noChangeAspect="1"/>
            </p:cNvPicPr>
            <p:nvPr/>
          </p:nvPicPr>
          <p:blipFill>
            <a:blip r:embed="rId24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93321" y="2947486"/>
              <a:ext cx="324000" cy="324000"/>
            </a:xfrm>
            <a:prstGeom prst="rect">
              <a:avLst/>
            </a:prstGeom>
          </p:spPr>
        </p:pic>
        <p:pic>
          <p:nvPicPr>
            <p:cNvPr id="226" name="Image 225"/>
            <p:cNvPicPr>
              <a:picLocks noChangeAspect="1"/>
            </p:cNvPicPr>
            <p:nvPr/>
          </p:nvPicPr>
          <p:blipFill>
            <a:blip r:embed="rId25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2291" y="3278420"/>
              <a:ext cx="288000" cy="288000"/>
            </a:xfrm>
            <a:prstGeom prst="rect">
              <a:avLst/>
            </a:prstGeom>
          </p:spPr>
        </p:pic>
        <p:pic>
          <p:nvPicPr>
            <p:cNvPr id="227" name="Image 226"/>
            <p:cNvPicPr>
              <a:picLocks noChangeAspect="1"/>
            </p:cNvPicPr>
            <p:nvPr/>
          </p:nvPicPr>
          <p:blipFill>
            <a:blip r:embed="rId26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8410" y="2943424"/>
              <a:ext cx="450522" cy="655304"/>
            </a:xfrm>
            <a:prstGeom prst="rect">
              <a:avLst/>
            </a:prstGeom>
          </p:spPr>
        </p:pic>
        <p:pic>
          <p:nvPicPr>
            <p:cNvPr id="230" name="Image 229"/>
            <p:cNvPicPr>
              <a:picLocks noChangeAspect="1"/>
            </p:cNvPicPr>
            <p:nvPr/>
          </p:nvPicPr>
          <p:blipFill>
            <a:blip r:embed="rId27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3693" y="3352619"/>
              <a:ext cx="418294" cy="418294"/>
            </a:xfrm>
            <a:prstGeom prst="rect">
              <a:avLst/>
            </a:prstGeom>
          </p:spPr>
        </p:pic>
      </p:grpSp>
      <p:pic>
        <p:nvPicPr>
          <p:cNvPr id="231" name="Image 230"/>
          <p:cNvPicPr>
            <a:picLocks noChangeAspect="1"/>
          </p:cNvPicPr>
          <p:nvPr/>
        </p:nvPicPr>
        <p:blipFill>
          <a:blip r:embed="rId28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854" y="4680281"/>
            <a:ext cx="761171" cy="621818"/>
          </a:xfrm>
          <a:prstGeom prst="rect">
            <a:avLst/>
          </a:prstGeom>
        </p:spPr>
      </p:pic>
      <p:grpSp>
        <p:nvGrpSpPr>
          <p:cNvPr id="232" name="Groupe 231"/>
          <p:cNvGrpSpPr/>
          <p:nvPr/>
        </p:nvGrpSpPr>
        <p:grpSpPr>
          <a:xfrm>
            <a:off x="5208946" y="4661847"/>
            <a:ext cx="679436" cy="658287"/>
            <a:chOff x="5163619" y="4512043"/>
            <a:chExt cx="798042" cy="843304"/>
          </a:xfrm>
        </p:grpSpPr>
        <p:pic>
          <p:nvPicPr>
            <p:cNvPr id="233" name="Image 232"/>
            <p:cNvPicPr>
              <a:picLocks noChangeAspect="1"/>
            </p:cNvPicPr>
            <p:nvPr/>
          </p:nvPicPr>
          <p:blipFill>
            <a:blip r:embed="rId29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3619" y="4923347"/>
              <a:ext cx="432000" cy="432000"/>
            </a:xfrm>
            <a:prstGeom prst="rect">
              <a:avLst/>
            </a:prstGeom>
          </p:spPr>
        </p:pic>
        <p:pic>
          <p:nvPicPr>
            <p:cNvPr id="234" name="Image 233"/>
            <p:cNvPicPr>
              <a:picLocks noChangeAspect="1"/>
            </p:cNvPicPr>
            <p:nvPr/>
          </p:nvPicPr>
          <p:blipFill>
            <a:blip r:embed="rId30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1661" y="4512043"/>
              <a:ext cx="540000" cy="512229"/>
            </a:xfrm>
            <a:prstGeom prst="rect">
              <a:avLst/>
            </a:prstGeom>
          </p:spPr>
        </p:pic>
      </p:grpSp>
      <p:grpSp>
        <p:nvGrpSpPr>
          <p:cNvPr id="235" name="Groupe 234"/>
          <p:cNvGrpSpPr/>
          <p:nvPr/>
        </p:nvGrpSpPr>
        <p:grpSpPr>
          <a:xfrm>
            <a:off x="725107" y="4674868"/>
            <a:ext cx="959390" cy="776444"/>
            <a:chOff x="1024920" y="4518076"/>
            <a:chExt cx="1195531" cy="972000"/>
          </a:xfrm>
        </p:grpSpPr>
        <p:pic>
          <p:nvPicPr>
            <p:cNvPr id="238" name="Image 237"/>
            <p:cNvPicPr>
              <a:picLocks noChangeAspect="1"/>
            </p:cNvPicPr>
            <p:nvPr/>
          </p:nvPicPr>
          <p:blipFill>
            <a:blip r:embed="rId31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4920" y="4518076"/>
              <a:ext cx="972000" cy="972000"/>
            </a:xfrm>
            <a:prstGeom prst="rect">
              <a:avLst/>
            </a:prstGeom>
          </p:spPr>
        </p:pic>
        <p:sp>
          <p:nvSpPr>
            <p:cNvPr id="239" name="ZoneTexte 238"/>
            <p:cNvSpPr txBox="1"/>
            <p:nvPr/>
          </p:nvSpPr>
          <p:spPr>
            <a:xfrm>
              <a:off x="1119439" y="4747193"/>
              <a:ext cx="1101012" cy="4623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bg1"/>
                  </a:solidFill>
                  <a:latin typeface="Monotype Corsiva" panose="03010101010201010101" pitchFamily="66" charset="0"/>
                </a:rPr>
                <a:t>é/és </a:t>
              </a:r>
              <a:endParaRPr lang="fr-FR" b="1" dirty="0">
                <a:solidFill>
                  <a:schemeClr val="bg1"/>
                </a:solidFill>
                <a:latin typeface="Monotype Corsiva" panose="03010101010201010101" pitchFamily="66" charset="0"/>
              </a:endParaRPr>
            </a:p>
          </p:txBody>
        </p:sp>
      </p:grpSp>
      <p:pic>
        <p:nvPicPr>
          <p:cNvPr id="240" name="Picture 4" descr="Résultat de recherche d'images pour &quot;passé composé&quot;"/>
          <p:cNvPicPr>
            <a:picLocks noChangeAspect="1" noChangeArrowheads="1"/>
          </p:cNvPicPr>
          <p:nvPr/>
        </p:nvPicPr>
        <p:blipFill>
          <a:blip r:embed="rId32" cstate="print">
            <a:clrChange>
              <a:clrFrom>
                <a:srgbClr val="F1F1F1"/>
              </a:clrFrom>
              <a:clrTo>
                <a:srgbClr val="F1F1F1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101" y="4691574"/>
            <a:ext cx="733537" cy="733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1" name="Groupe 240"/>
          <p:cNvGrpSpPr/>
          <p:nvPr/>
        </p:nvGrpSpPr>
        <p:grpSpPr>
          <a:xfrm>
            <a:off x="5725846" y="6233598"/>
            <a:ext cx="595441" cy="831645"/>
            <a:chOff x="5725846" y="6121548"/>
            <a:chExt cx="631900" cy="943695"/>
          </a:xfrm>
        </p:grpSpPr>
        <p:pic>
          <p:nvPicPr>
            <p:cNvPr id="242" name="Image 241"/>
            <p:cNvPicPr>
              <a:picLocks noChangeAspect="1"/>
            </p:cNvPicPr>
            <p:nvPr/>
          </p:nvPicPr>
          <p:blipFill>
            <a:blip r:embed="rId33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8382" y="6121548"/>
              <a:ext cx="381324" cy="352526"/>
            </a:xfrm>
            <a:prstGeom prst="rect">
              <a:avLst/>
            </a:prstGeom>
          </p:spPr>
        </p:pic>
        <p:pic>
          <p:nvPicPr>
            <p:cNvPr id="243" name="Image 242"/>
            <p:cNvPicPr>
              <a:picLocks noChangeAspect="1"/>
            </p:cNvPicPr>
            <p:nvPr/>
          </p:nvPicPr>
          <p:blipFill>
            <a:blip r:embed="rId34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5846" y="6433343"/>
              <a:ext cx="631900" cy="631900"/>
            </a:xfrm>
            <a:prstGeom prst="rect">
              <a:avLst/>
            </a:prstGeom>
          </p:spPr>
        </p:pic>
      </p:grpSp>
      <p:pic>
        <p:nvPicPr>
          <p:cNvPr id="244" name="Image 243"/>
          <p:cNvPicPr>
            <a:picLocks noChangeAspect="1"/>
          </p:cNvPicPr>
          <p:nvPr/>
        </p:nvPicPr>
        <p:blipFill>
          <a:blip r:embed="rId35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34" y="6290553"/>
            <a:ext cx="640745" cy="671172"/>
          </a:xfrm>
          <a:prstGeom prst="rect">
            <a:avLst/>
          </a:prstGeom>
        </p:spPr>
      </p:pic>
      <p:pic>
        <p:nvPicPr>
          <p:cNvPr id="245" name="Picture 2" descr="Résultat de recherche d'images pour &quot;subordonnée&quot;"/>
          <p:cNvPicPr>
            <a:picLocks noChangeAspect="1" noChangeArrowheads="1"/>
          </p:cNvPicPr>
          <p:nvPr/>
        </p:nvPicPr>
        <p:blipFill>
          <a:blip r:embed="rId36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8166" y="6233598"/>
            <a:ext cx="686658" cy="68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6" name="Picture 6" descr="Résultat de recherche d'images pour &quot;phrases complexes&quot;"/>
          <p:cNvPicPr>
            <a:picLocks noChangeAspect="1" noChangeArrowheads="1"/>
          </p:cNvPicPr>
          <p:nvPr/>
        </p:nvPicPr>
        <p:blipFill>
          <a:blip r:embed="rId3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774" y="6370975"/>
            <a:ext cx="781243" cy="482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7" name="Image 246"/>
          <p:cNvPicPr>
            <a:picLocks noChangeAspect="1"/>
          </p:cNvPicPr>
          <p:nvPr/>
        </p:nvPicPr>
        <p:blipFill>
          <a:blip r:embed="rId38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76" y="6402976"/>
            <a:ext cx="688703" cy="494309"/>
          </a:xfrm>
          <a:prstGeom prst="rect">
            <a:avLst/>
          </a:prstGeom>
        </p:spPr>
      </p:pic>
      <p:pic>
        <p:nvPicPr>
          <p:cNvPr id="248" name="Image 247"/>
          <p:cNvPicPr>
            <a:picLocks noChangeAspect="1"/>
          </p:cNvPicPr>
          <p:nvPr/>
        </p:nvPicPr>
        <p:blipFill>
          <a:blip r:embed="rId39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084" y="7744098"/>
            <a:ext cx="773791" cy="773791"/>
          </a:xfrm>
          <a:prstGeom prst="rect">
            <a:avLst/>
          </a:prstGeom>
        </p:spPr>
      </p:pic>
      <p:grpSp>
        <p:nvGrpSpPr>
          <p:cNvPr id="249" name="Groupe 248"/>
          <p:cNvGrpSpPr/>
          <p:nvPr/>
        </p:nvGrpSpPr>
        <p:grpSpPr>
          <a:xfrm>
            <a:off x="5149495" y="7806436"/>
            <a:ext cx="929049" cy="757707"/>
            <a:chOff x="5076737" y="7857379"/>
            <a:chExt cx="1039034" cy="819319"/>
          </a:xfrm>
        </p:grpSpPr>
        <p:pic>
          <p:nvPicPr>
            <p:cNvPr id="250" name="Image 249"/>
            <p:cNvPicPr>
              <a:picLocks noChangeAspect="1"/>
            </p:cNvPicPr>
            <p:nvPr/>
          </p:nvPicPr>
          <p:blipFill>
            <a:blip r:embed="rId40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6287" y="7950107"/>
              <a:ext cx="359484" cy="359484"/>
            </a:xfrm>
            <a:prstGeom prst="rect">
              <a:avLst/>
            </a:prstGeom>
          </p:spPr>
        </p:pic>
        <p:pic>
          <p:nvPicPr>
            <p:cNvPr id="251" name="Image 250"/>
            <p:cNvPicPr>
              <a:picLocks noChangeAspect="1"/>
            </p:cNvPicPr>
            <p:nvPr/>
          </p:nvPicPr>
          <p:blipFill>
            <a:blip r:embed="rId41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7933" y="8274277"/>
              <a:ext cx="402421" cy="402421"/>
            </a:xfrm>
            <a:prstGeom prst="rect">
              <a:avLst/>
            </a:prstGeom>
          </p:spPr>
        </p:pic>
        <p:pic>
          <p:nvPicPr>
            <p:cNvPr id="252" name="Image 251"/>
            <p:cNvPicPr>
              <a:picLocks noChangeAspect="1"/>
            </p:cNvPicPr>
            <p:nvPr/>
          </p:nvPicPr>
          <p:blipFill>
            <a:blip r:embed="rId42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4254" y="7857379"/>
              <a:ext cx="339951" cy="258929"/>
            </a:xfrm>
            <a:prstGeom prst="rect">
              <a:avLst/>
            </a:prstGeom>
          </p:spPr>
        </p:pic>
        <p:pic>
          <p:nvPicPr>
            <p:cNvPr id="253" name="Image 252"/>
            <p:cNvPicPr>
              <a:picLocks noChangeAspect="1"/>
            </p:cNvPicPr>
            <p:nvPr/>
          </p:nvPicPr>
          <p:blipFill>
            <a:blip r:embed="rId43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737" y="7941419"/>
              <a:ext cx="391102" cy="469322"/>
            </a:xfrm>
            <a:prstGeom prst="rect">
              <a:avLst/>
            </a:prstGeom>
          </p:spPr>
        </p:pic>
      </p:grpSp>
      <p:pic>
        <p:nvPicPr>
          <p:cNvPr id="254" name="Image 253"/>
          <p:cNvPicPr>
            <a:picLocks noChangeAspect="1"/>
          </p:cNvPicPr>
          <p:nvPr/>
        </p:nvPicPr>
        <p:blipFill>
          <a:blip r:embed="rId4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744" y="7806436"/>
            <a:ext cx="673406" cy="673406"/>
          </a:xfrm>
          <a:prstGeom prst="rect">
            <a:avLst/>
          </a:prstGeom>
        </p:spPr>
      </p:pic>
      <p:pic>
        <p:nvPicPr>
          <p:cNvPr id="255" name="Image 254"/>
          <p:cNvPicPr>
            <a:picLocks noChangeAspect="1"/>
          </p:cNvPicPr>
          <p:nvPr/>
        </p:nvPicPr>
        <p:blipFill>
          <a:blip r:embed="rId45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727" y="7652338"/>
            <a:ext cx="934385" cy="934385"/>
          </a:xfrm>
          <a:prstGeom prst="rect">
            <a:avLst/>
          </a:prstGeom>
        </p:spPr>
      </p:pic>
      <p:sp>
        <p:nvSpPr>
          <p:cNvPr id="256" name="Rectangle 255"/>
          <p:cNvSpPr/>
          <p:nvPr/>
        </p:nvSpPr>
        <p:spPr>
          <a:xfrm>
            <a:off x="570850" y="1434255"/>
            <a:ext cx="1135365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446080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Différencier les niveaux de langue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57" name="Rectangle 256"/>
          <p:cNvSpPr/>
          <p:nvPr/>
        </p:nvSpPr>
        <p:spPr>
          <a:xfrm>
            <a:off x="2904468" y="3022504"/>
            <a:ext cx="109020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510783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Identifier les compléments circonstanciels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58" name="Rectangle 257"/>
          <p:cNvSpPr/>
          <p:nvPr/>
        </p:nvSpPr>
        <p:spPr>
          <a:xfrm>
            <a:off x="280209" y="3023704"/>
            <a:ext cx="1135365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862599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Identifier le sujet (même inversé)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59" name="Rectangle 258"/>
          <p:cNvSpPr/>
          <p:nvPr/>
        </p:nvSpPr>
        <p:spPr>
          <a:xfrm>
            <a:off x="1556946" y="3052927"/>
            <a:ext cx="120292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063775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Identifier le COD et le COI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0" name="Rectangle 259"/>
          <p:cNvSpPr/>
          <p:nvPr/>
        </p:nvSpPr>
        <p:spPr>
          <a:xfrm>
            <a:off x="4207447" y="3032442"/>
            <a:ext cx="1153003" cy="101556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655559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Différencier les déterminants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1" name="Rectangle 260"/>
          <p:cNvSpPr/>
          <p:nvPr/>
        </p:nvSpPr>
        <p:spPr>
          <a:xfrm>
            <a:off x="3564481" y="1424180"/>
            <a:ext cx="105415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Identifier les types de phrase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2" name="Rectangle 261"/>
          <p:cNvSpPr/>
          <p:nvPr/>
        </p:nvSpPr>
        <p:spPr>
          <a:xfrm>
            <a:off x="5042891" y="1452852"/>
            <a:ext cx="1093380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642798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Identifier les formes de phrase</a:t>
            </a:r>
            <a:endParaRPr lang="fr-FR" sz="1000" dirty="0">
              <a:ln w="0"/>
              <a:solidFill>
                <a:schemeClr val="tx1">
                  <a:lumMod val="65000"/>
                  <a:lumOff val="35000"/>
                </a:schemeClr>
              </a:solidFill>
              <a:latin typeface="EasyReadingPRO" panose="02000506040000020003" pitchFamily="2" charset="0"/>
            </a:endParaRPr>
          </a:p>
          <a:p>
            <a:pPr algn="ctr"/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3" name="Rectangle 262"/>
          <p:cNvSpPr/>
          <p:nvPr/>
        </p:nvSpPr>
        <p:spPr>
          <a:xfrm>
            <a:off x="2016813" y="1428588"/>
            <a:ext cx="120292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Utiliser les formes de discours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4" name="Rectangle 263"/>
          <p:cNvSpPr/>
          <p:nvPr/>
        </p:nvSpPr>
        <p:spPr>
          <a:xfrm>
            <a:off x="5523854" y="3042024"/>
            <a:ext cx="1109380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022983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Catégoriser les mots invariables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5" name="Rectangle 264"/>
          <p:cNvSpPr/>
          <p:nvPr/>
        </p:nvSpPr>
        <p:spPr>
          <a:xfrm>
            <a:off x="2029215" y="4563474"/>
            <a:ext cx="1136393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77753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Identifier les temps et les modes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6" name="Rectangle 265"/>
          <p:cNvSpPr/>
          <p:nvPr/>
        </p:nvSpPr>
        <p:spPr>
          <a:xfrm>
            <a:off x="547313" y="4582628"/>
            <a:ext cx="120292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Accorder les participes passés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7" name="Rectangle 266"/>
          <p:cNvSpPr/>
          <p:nvPr/>
        </p:nvSpPr>
        <p:spPr>
          <a:xfrm>
            <a:off x="3510906" y="4612691"/>
            <a:ext cx="120292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068926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Conjuguer aux temps composés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8" name="Rectangle 267"/>
          <p:cNvSpPr/>
          <p:nvPr/>
        </p:nvSpPr>
        <p:spPr>
          <a:xfrm>
            <a:off x="5023013" y="4570316"/>
            <a:ext cx="109224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680532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Conjuguer au passé simple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9" name="Rectangle 268"/>
          <p:cNvSpPr/>
          <p:nvPr/>
        </p:nvSpPr>
        <p:spPr>
          <a:xfrm>
            <a:off x="2904172" y="6162266"/>
            <a:ext cx="108346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634798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Distinguer phrase simple et phrase complexe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70" name="Rectangle 269"/>
          <p:cNvSpPr/>
          <p:nvPr/>
        </p:nvSpPr>
        <p:spPr>
          <a:xfrm>
            <a:off x="252982" y="6162266"/>
            <a:ext cx="1126914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967489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Conjuguer au subjonctif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71" name="Rectangle 270"/>
          <p:cNvSpPr/>
          <p:nvPr/>
        </p:nvSpPr>
        <p:spPr>
          <a:xfrm>
            <a:off x="1537068" y="6162266"/>
            <a:ext cx="115077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Connaître la valeur des temps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72" name="Rectangle 271"/>
          <p:cNvSpPr/>
          <p:nvPr/>
        </p:nvSpPr>
        <p:spPr>
          <a:xfrm>
            <a:off x="4160676" y="6162266"/>
            <a:ext cx="1193975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510512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Identifier les subordonnées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73" name="Rectangle 272"/>
          <p:cNvSpPr/>
          <p:nvPr/>
        </p:nvSpPr>
        <p:spPr>
          <a:xfrm>
            <a:off x="5497338" y="6170760"/>
            <a:ext cx="1112088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041971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Utiliser la ponctuation à bon escient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74" name="Rectangle 273"/>
          <p:cNvSpPr/>
          <p:nvPr/>
        </p:nvSpPr>
        <p:spPr>
          <a:xfrm>
            <a:off x="2155297" y="7681374"/>
            <a:ext cx="1077067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937866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Connaître le sens des préfixes et suffixes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75" name="Rectangle 274"/>
          <p:cNvSpPr/>
          <p:nvPr/>
        </p:nvSpPr>
        <p:spPr>
          <a:xfrm>
            <a:off x="638945" y="7681982"/>
            <a:ext cx="1134918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049545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Analyser la formation d’un mot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76" name="Rectangle 275"/>
          <p:cNvSpPr/>
          <p:nvPr/>
        </p:nvSpPr>
        <p:spPr>
          <a:xfrm>
            <a:off x="3558421" y="7691921"/>
            <a:ext cx="1119980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510512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Mettre les mots en réseau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77" name="Rectangle 276"/>
          <p:cNvSpPr/>
          <p:nvPr/>
        </p:nvSpPr>
        <p:spPr>
          <a:xfrm>
            <a:off x="5039203" y="7699052"/>
            <a:ext cx="115714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056963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Analyser le sens des mots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117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Image 245"/>
          <p:cNvPicPr preferRelativeResize="0"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17" t="61615" r="28026" b="28054"/>
          <a:stretch/>
        </p:blipFill>
        <p:spPr>
          <a:xfrm>
            <a:off x="1410132" y="9356211"/>
            <a:ext cx="1306800" cy="738000"/>
          </a:xfrm>
          <a:prstGeom prst="round2Same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76" t="58559" b="24340"/>
          <a:stretch/>
        </p:blipFill>
        <p:spPr>
          <a:xfrm>
            <a:off x="782147" y="69715"/>
            <a:ext cx="5263948" cy="1003468"/>
          </a:xfrm>
          <a:prstGeom prst="rect">
            <a:avLst/>
          </a:prstGeom>
        </p:spPr>
      </p:pic>
      <p:sp>
        <p:nvSpPr>
          <p:cNvPr id="408" name="Rectangle à coins arrondis 407"/>
          <p:cNvSpPr/>
          <p:nvPr/>
        </p:nvSpPr>
        <p:spPr>
          <a:xfrm>
            <a:off x="115429" y="6192251"/>
            <a:ext cx="6601226" cy="3138310"/>
          </a:xfrm>
          <a:prstGeom prst="roundRect">
            <a:avLst>
              <a:gd name="adj" fmla="val 5128"/>
            </a:avLst>
          </a:prstGeom>
          <a:solidFill>
            <a:srgbClr val="A6D0EE">
              <a:alpha val="20784"/>
            </a:srgbClr>
          </a:solidFill>
          <a:ln w="28575">
            <a:solidFill>
              <a:srgbClr val="A6D0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à coins arrondis 11"/>
          <p:cNvSpPr/>
          <p:nvPr/>
        </p:nvSpPr>
        <p:spPr>
          <a:xfrm>
            <a:off x="115429" y="1323858"/>
            <a:ext cx="6601226" cy="4525660"/>
          </a:xfrm>
          <a:prstGeom prst="roundRect">
            <a:avLst>
              <a:gd name="adj" fmla="val 5128"/>
            </a:avLst>
          </a:prstGeom>
          <a:solidFill>
            <a:srgbClr val="E9F3FB">
              <a:alpha val="20000"/>
            </a:srgbClr>
          </a:solidFill>
          <a:ln w="28575">
            <a:solidFill>
              <a:srgbClr val="A6D0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6" name="ZoneTexte 125"/>
          <p:cNvSpPr txBox="1"/>
          <p:nvPr/>
        </p:nvSpPr>
        <p:spPr>
          <a:xfrm>
            <a:off x="-561379" y="985106"/>
            <a:ext cx="7775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     CYCLE 3                                                                CFG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sp>
        <p:nvSpPr>
          <p:cNvPr id="118" name="ZoneTexte 117"/>
          <p:cNvSpPr txBox="1"/>
          <p:nvPr/>
        </p:nvSpPr>
        <p:spPr>
          <a:xfrm>
            <a:off x="-928160" y="278973"/>
            <a:ext cx="8863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smtClean="0">
                <a:latin typeface="OilChangeW01-Regular" panose="02000000000000000000" pitchFamily="2" charset="0"/>
                <a:cs typeface="Mali" panose="00000500000000000000" pitchFamily="2" charset="-34"/>
              </a:rPr>
              <a:t>Numération</a:t>
            </a:r>
            <a:endParaRPr lang="fr-FR" sz="2400" b="1" dirty="0">
              <a:latin typeface="OilChangeW01-Regular" panose="02000000000000000000" pitchFamily="2" charset="0"/>
              <a:cs typeface="Mali" panose="00000500000000000000" pitchFamily="2" charset="-34"/>
            </a:endParaRPr>
          </a:p>
        </p:txBody>
      </p:sp>
      <p:sp>
        <p:nvSpPr>
          <p:cNvPr id="131" name="ZoneTexte 130"/>
          <p:cNvSpPr txBox="1"/>
          <p:nvPr/>
        </p:nvSpPr>
        <p:spPr>
          <a:xfrm>
            <a:off x="-792551" y="5864391"/>
            <a:ext cx="857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CYCLE </a:t>
            </a:r>
            <a:r>
              <a:rPr lang="fr-FR" b="1" dirty="0" smtClean="0">
                <a:latin typeface="CHICKEN Pie" panose="02000600000000000000" pitchFamily="2" charset="0"/>
                <a:cs typeface="Rubik" panose="02000604000000020004" pitchFamily="2" charset="-79"/>
              </a:rPr>
              <a:t>4</a:t>
            </a:r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                                                                 DNB    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sp>
        <p:nvSpPr>
          <p:cNvPr id="134" name="Ellipse 133"/>
          <p:cNvSpPr/>
          <p:nvPr/>
        </p:nvSpPr>
        <p:spPr>
          <a:xfrm>
            <a:off x="331738" y="6222601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5" name="Image 13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68957" y="6182735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49" name="Image 14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686343" y="6172460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50" name="Ellipse 149"/>
          <p:cNvSpPr/>
          <p:nvPr/>
        </p:nvSpPr>
        <p:spPr>
          <a:xfrm>
            <a:off x="1659398" y="6222601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58" name="Image 15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996438" y="6169219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59" name="Ellipse 158"/>
          <p:cNvSpPr/>
          <p:nvPr/>
        </p:nvSpPr>
        <p:spPr>
          <a:xfrm>
            <a:off x="2969493" y="623990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7" name="Ellipse 166"/>
          <p:cNvSpPr/>
          <p:nvPr/>
        </p:nvSpPr>
        <p:spPr>
          <a:xfrm>
            <a:off x="4287952" y="6231565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68" name="Image 16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304623" y="6171150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74" name="Image 173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095545" y="7682154"/>
            <a:ext cx="936000" cy="1042626"/>
          </a:xfrm>
          <a:prstGeom prst="rect">
            <a:avLst/>
          </a:prstGeom>
          <a:ln>
            <a:noFill/>
          </a:ln>
        </p:spPr>
      </p:pic>
      <p:sp>
        <p:nvSpPr>
          <p:cNvPr id="175" name="Ellipse 174"/>
          <p:cNvSpPr/>
          <p:nvPr/>
        </p:nvSpPr>
        <p:spPr>
          <a:xfrm>
            <a:off x="5084935" y="773374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88" name="Image 187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622997" y="7682154"/>
            <a:ext cx="936000" cy="1042626"/>
          </a:xfrm>
          <a:prstGeom prst="rect">
            <a:avLst/>
          </a:prstGeom>
          <a:ln>
            <a:noFill/>
          </a:ln>
        </p:spPr>
      </p:pic>
      <p:sp>
        <p:nvSpPr>
          <p:cNvPr id="189" name="Ellipse 188"/>
          <p:cNvSpPr/>
          <p:nvPr/>
        </p:nvSpPr>
        <p:spPr>
          <a:xfrm>
            <a:off x="3602113" y="773374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20" name="Image 219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152191" y="7682154"/>
            <a:ext cx="936000" cy="1042626"/>
          </a:xfrm>
          <a:prstGeom prst="rect">
            <a:avLst/>
          </a:prstGeom>
          <a:ln>
            <a:noFill/>
          </a:ln>
        </p:spPr>
      </p:pic>
      <p:sp>
        <p:nvSpPr>
          <p:cNvPr id="221" name="Ellipse 220"/>
          <p:cNvSpPr/>
          <p:nvPr/>
        </p:nvSpPr>
        <p:spPr>
          <a:xfrm>
            <a:off x="2141581" y="773374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8" name="Ellipse 227"/>
          <p:cNvSpPr/>
          <p:nvPr/>
        </p:nvSpPr>
        <p:spPr>
          <a:xfrm>
            <a:off x="658664" y="773374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29" name="Image 228"/>
          <p:cNvPicPr preferRelativeResize="0">
            <a:picLocks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678848" y="7685974"/>
            <a:ext cx="936000" cy="1044000"/>
          </a:xfrm>
          <a:prstGeom prst="rect">
            <a:avLst/>
          </a:prstGeom>
          <a:ln>
            <a:noFill/>
          </a:ln>
        </p:spPr>
      </p:pic>
      <p:sp>
        <p:nvSpPr>
          <p:cNvPr id="236" name="Ellipse 235"/>
          <p:cNvSpPr/>
          <p:nvPr/>
        </p:nvSpPr>
        <p:spPr>
          <a:xfrm>
            <a:off x="5579835" y="6229634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37" name="Image 236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596506" y="6169219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92" name="Ellipse 391"/>
          <p:cNvSpPr/>
          <p:nvPr/>
        </p:nvSpPr>
        <p:spPr>
          <a:xfrm>
            <a:off x="4264443" y="1410140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93" name="Image 392"/>
          <p:cNvPicPr preferRelativeResize="0">
            <a:picLocks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291452" y="1348272"/>
            <a:ext cx="936000" cy="1044000"/>
          </a:xfrm>
          <a:prstGeom prst="rect">
            <a:avLst/>
          </a:prstGeom>
          <a:ln>
            <a:noFill/>
          </a:ln>
        </p:spPr>
      </p:pic>
      <p:pic>
        <p:nvPicPr>
          <p:cNvPr id="389" name="Image 38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982244" y="1345338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90" name="Ellipse 389"/>
          <p:cNvSpPr/>
          <p:nvPr/>
        </p:nvSpPr>
        <p:spPr>
          <a:xfrm>
            <a:off x="2958200" y="1406035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Rectangle à coins arrondis 44"/>
          <p:cNvSpPr/>
          <p:nvPr/>
        </p:nvSpPr>
        <p:spPr>
          <a:xfrm>
            <a:off x="304853" y="245566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9" name="ZoneTexte 48"/>
          <p:cNvSpPr txBox="1"/>
          <p:nvPr/>
        </p:nvSpPr>
        <p:spPr>
          <a:xfrm>
            <a:off x="322496" y="247144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46" name="Ellipse 145"/>
          <p:cNvSpPr/>
          <p:nvPr/>
        </p:nvSpPr>
        <p:spPr>
          <a:xfrm>
            <a:off x="334100" y="1436776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7" name="Image 146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65356" y="1388668"/>
            <a:ext cx="937234" cy="1044000"/>
          </a:xfrm>
          <a:prstGeom prst="rect">
            <a:avLst/>
          </a:prstGeom>
          <a:ln>
            <a:noFill/>
          </a:ln>
        </p:spPr>
      </p:pic>
      <p:sp>
        <p:nvSpPr>
          <p:cNvPr id="194" name="Ellipse 193"/>
          <p:cNvSpPr/>
          <p:nvPr/>
        </p:nvSpPr>
        <p:spPr>
          <a:xfrm>
            <a:off x="5553267" y="140709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95" name="Image 19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584332" y="1346300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82" name="Image 18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680606" y="1363192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83" name="Ellipse 182"/>
          <p:cNvSpPr/>
          <p:nvPr/>
        </p:nvSpPr>
        <p:spPr>
          <a:xfrm>
            <a:off x="1660528" y="142010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3" name="Rectangle à coins arrondis 282"/>
          <p:cNvSpPr/>
          <p:nvPr/>
        </p:nvSpPr>
        <p:spPr>
          <a:xfrm>
            <a:off x="1608393" y="245566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4" name="ZoneTexte 283"/>
          <p:cNvSpPr txBox="1"/>
          <p:nvPr/>
        </p:nvSpPr>
        <p:spPr>
          <a:xfrm>
            <a:off x="1626036" y="247144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292" name="Rectangle à coins arrondis 291"/>
          <p:cNvSpPr/>
          <p:nvPr/>
        </p:nvSpPr>
        <p:spPr>
          <a:xfrm>
            <a:off x="4215473" y="245566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3" name="ZoneTexte 292"/>
          <p:cNvSpPr txBox="1"/>
          <p:nvPr/>
        </p:nvSpPr>
        <p:spPr>
          <a:xfrm>
            <a:off x="4233116" y="247144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01" name="Rectangle à coins arrondis 300"/>
          <p:cNvSpPr/>
          <p:nvPr/>
        </p:nvSpPr>
        <p:spPr>
          <a:xfrm>
            <a:off x="2911933" y="245566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2" name="ZoneTexte 301"/>
          <p:cNvSpPr txBox="1"/>
          <p:nvPr/>
        </p:nvSpPr>
        <p:spPr>
          <a:xfrm>
            <a:off x="2929576" y="247144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04" name="Rectangle à coins arrondis 303"/>
          <p:cNvSpPr/>
          <p:nvPr/>
        </p:nvSpPr>
        <p:spPr>
          <a:xfrm>
            <a:off x="5519012" y="245566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5" name="ZoneTexte 304"/>
          <p:cNvSpPr txBox="1"/>
          <p:nvPr/>
        </p:nvSpPr>
        <p:spPr>
          <a:xfrm>
            <a:off x="5536655" y="247144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98" name="Ellipse 197"/>
          <p:cNvSpPr/>
          <p:nvPr/>
        </p:nvSpPr>
        <p:spPr>
          <a:xfrm>
            <a:off x="381033" y="2837287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99" name="Image 19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08687" y="2768555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91" name="Image 190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724564" y="2796609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93" name="Ellipse 192"/>
          <p:cNvSpPr/>
          <p:nvPr/>
        </p:nvSpPr>
        <p:spPr>
          <a:xfrm>
            <a:off x="1691143" y="2841107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14" name="Image 313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316727" y="2808271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15" name="Ellipse 314"/>
          <p:cNvSpPr/>
          <p:nvPr/>
        </p:nvSpPr>
        <p:spPr>
          <a:xfrm>
            <a:off x="4292608" y="2868756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7" name="Ellipse 316"/>
          <p:cNvSpPr/>
          <p:nvPr/>
        </p:nvSpPr>
        <p:spPr>
          <a:xfrm>
            <a:off x="5606164" y="286746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18" name="Image 31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630915" y="2824345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203" name="Image 20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028263" y="2788234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02" name="Ellipse 201"/>
          <p:cNvSpPr/>
          <p:nvPr/>
        </p:nvSpPr>
        <p:spPr>
          <a:xfrm>
            <a:off x="3004689" y="2849337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7" name="Rectangle à coins arrondis 306"/>
          <p:cNvSpPr/>
          <p:nvPr/>
        </p:nvSpPr>
        <p:spPr>
          <a:xfrm>
            <a:off x="381033" y="391584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8" name="ZoneTexte 307"/>
          <p:cNvSpPr txBox="1"/>
          <p:nvPr/>
        </p:nvSpPr>
        <p:spPr>
          <a:xfrm>
            <a:off x="398676" y="393162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10" name="Rectangle à coins arrondis 309"/>
          <p:cNvSpPr/>
          <p:nvPr/>
        </p:nvSpPr>
        <p:spPr>
          <a:xfrm>
            <a:off x="1684573" y="391584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1" name="ZoneTexte 310"/>
          <p:cNvSpPr txBox="1"/>
          <p:nvPr/>
        </p:nvSpPr>
        <p:spPr>
          <a:xfrm>
            <a:off x="1702216" y="393162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38" name="Rectangle à coins arrondis 337"/>
          <p:cNvSpPr/>
          <p:nvPr/>
        </p:nvSpPr>
        <p:spPr>
          <a:xfrm>
            <a:off x="4291653" y="391584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9" name="ZoneTexte 338"/>
          <p:cNvSpPr txBox="1"/>
          <p:nvPr/>
        </p:nvSpPr>
        <p:spPr>
          <a:xfrm>
            <a:off x="4309296" y="393162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41" name="Rectangle à coins arrondis 340"/>
          <p:cNvSpPr/>
          <p:nvPr/>
        </p:nvSpPr>
        <p:spPr>
          <a:xfrm>
            <a:off x="2988113" y="391584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2" name="ZoneTexte 341"/>
          <p:cNvSpPr txBox="1"/>
          <p:nvPr/>
        </p:nvSpPr>
        <p:spPr>
          <a:xfrm>
            <a:off x="3005756" y="393162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45" name="Rectangle à coins arrondis 344"/>
          <p:cNvSpPr/>
          <p:nvPr/>
        </p:nvSpPr>
        <p:spPr>
          <a:xfrm>
            <a:off x="5543822" y="391584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6" name="ZoneTexte 345"/>
          <p:cNvSpPr txBox="1"/>
          <p:nvPr/>
        </p:nvSpPr>
        <p:spPr>
          <a:xfrm>
            <a:off x="5561465" y="393162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pic>
        <p:nvPicPr>
          <p:cNvPr id="356" name="Image 355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88337" y="4236956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57" name="Ellipse 356"/>
          <p:cNvSpPr/>
          <p:nvPr/>
        </p:nvSpPr>
        <p:spPr>
          <a:xfrm>
            <a:off x="364753" y="4308861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8" name="Image 20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701174" y="4233944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09" name="Ellipse 208"/>
          <p:cNvSpPr/>
          <p:nvPr/>
        </p:nvSpPr>
        <p:spPr>
          <a:xfrm>
            <a:off x="1665150" y="428718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0" name="Ellipse 289"/>
          <p:cNvSpPr/>
          <p:nvPr/>
        </p:nvSpPr>
        <p:spPr>
          <a:xfrm>
            <a:off x="5521766" y="4291159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91" name="Image 290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551570" y="4231694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214" name="Image 213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975511" y="4231694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15" name="Ellipse 214"/>
          <p:cNvSpPr/>
          <p:nvPr/>
        </p:nvSpPr>
        <p:spPr>
          <a:xfrm>
            <a:off x="2951927" y="4291159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7" name="Image 286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263185" y="4231694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88" name="Ellipse 287"/>
          <p:cNvSpPr/>
          <p:nvPr/>
        </p:nvSpPr>
        <p:spPr>
          <a:xfrm>
            <a:off x="4239601" y="4291159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8" name="Rectangle à coins arrondis 347"/>
          <p:cNvSpPr/>
          <p:nvPr/>
        </p:nvSpPr>
        <p:spPr>
          <a:xfrm>
            <a:off x="310998" y="538242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9" name="ZoneTexte 348"/>
          <p:cNvSpPr txBox="1"/>
          <p:nvPr/>
        </p:nvSpPr>
        <p:spPr>
          <a:xfrm>
            <a:off x="328641" y="539820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52" name="Rectangle à coins arrondis 351"/>
          <p:cNvSpPr/>
          <p:nvPr/>
        </p:nvSpPr>
        <p:spPr>
          <a:xfrm>
            <a:off x="1614538" y="538242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3" name="ZoneTexte 352"/>
          <p:cNvSpPr txBox="1"/>
          <p:nvPr/>
        </p:nvSpPr>
        <p:spPr>
          <a:xfrm>
            <a:off x="1632181" y="539820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58" name="Rectangle à coins arrondis 357"/>
          <p:cNvSpPr/>
          <p:nvPr/>
        </p:nvSpPr>
        <p:spPr>
          <a:xfrm>
            <a:off x="4221618" y="538242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9" name="ZoneTexte 358"/>
          <p:cNvSpPr txBox="1"/>
          <p:nvPr/>
        </p:nvSpPr>
        <p:spPr>
          <a:xfrm>
            <a:off x="4239261" y="539820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61" name="Rectangle à coins arrondis 360"/>
          <p:cNvSpPr/>
          <p:nvPr/>
        </p:nvSpPr>
        <p:spPr>
          <a:xfrm>
            <a:off x="2918078" y="538242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2" name="ZoneTexte 361"/>
          <p:cNvSpPr txBox="1"/>
          <p:nvPr/>
        </p:nvSpPr>
        <p:spPr>
          <a:xfrm>
            <a:off x="2935721" y="539820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64" name="Rectangle à coins arrondis 363"/>
          <p:cNvSpPr/>
          <p:nvPr/>
        </p:nvSpPr>
        <p:spPr>
          <a:xfrm>
            <a:off x="5525157" y="538242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5" name="ZoneTexte 364"/>
          <p:cNvSpPr txBox="1"/>
          <p:nvPr/>
        </p:nvSpPr>
        <p:spPr>
          <a:xfrm>
            <a:off x="5542800" y="539820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67" name="Rectangle à coins arrondis 366"/>
          <p:cNvSpPr/>
          <p:nvPr/>
        </p:nvSpPr>
        <p:spPr>
          <a:xfrm>
            <a:off x="301176" y="7321746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8" name="ZoneTexte 367"/>
          <p:cNvSpPr txBox="1"/>
          <p:nvPr/>
        </p:nvSpPr>
        <p:spPr>
          <a:xfrm>
            <a:off x="318819" y="7337525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70" name="Rectangle à coins arrondis 369"/>
          <p:cNvSpPr/>
          <p:nvPr/>
        </p:nvSpPr>
        <p:spPr>
          <a:xfrm>
            <a:off x="1604716" y="7321746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1" name="ZoneTexte 370"/>
          <p:cNvSpPr txBox="1"/>
          <p:nvPr/>
        </p:nvSpPr>
        <p:spPr>
          <a:xfrm>
            <a:off x="1622359" y="7337525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73" name="Rectangle à coins arrondis 372"/>
          <p:cNvSpPr/>
          <p:nvPr/>
        </p:nvSpPr>
        <p:spPr>
          <a:xfrm>
            <a:off x="4211796" y="7321746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4" name="ZoneTexte 373"/>
          <p:cNvSpPr txBox="1"/>
          <p:nvPr/>
        </p:nvSpPr>
        <p:spPr>
          <a:xfrm>
            <a:off x="4229439" y="7337525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82" name="Rectangle à coins arrondis 381"/>
          <p:cNvSpPr/>
          <p:nvPr/>
        </p:nvSpPr>
        <p:spPr>
          <a:xfrm>
            <a:off x="2908256" y="7321746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3" name="ZoneTexte 382"/>
          <p:cNvSpPr txBox="1"/>
          <p:nvPr/>
        </p:nvSpPr>
        <p:spPr>
          <a:xfrm>
            <a:off x="2925899" y="7337525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85" name="Rectangle à coins arrondis 384"/>
          <p:cNvSpPr/>
          <p:nvPr/>
        </p:nvSpPr>
        <p:spPr>
          <a:xfrm>
            <a:off x="5546157" y="7321746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6" name="ZoneTexte 385"/>
          <p:cNvSpPr txBox="1"/>
          <p:nvPr/>
        </p:nvSpPr>
        <p:spPr>
          <a:xfrm>
            <a:off x="5563800" y="7337525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94" name="Rectangle à coins arrondis 393"/>
          <p:cNvSpPr/>
          <p:nvPr/>
        </p:nvSpPr>
        <p:spPr>
          <a:xfrm>
            <a:off x="650320" y="887148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5" name="ZoneTexte 394"/>
          <p:cNvSpPr txBox="1"/>
          <p:nvPr/>
        </p:nvSpPr>
        <p:spPr>
          <a:xfrm>
            <a:off x="667963" y="888726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97" name="Rectangle à coins arrondis 396"/>
          <p:cNvSpPr/>
          <p:nvPr/>
        </p:nvSpPr>
        <p:spPr>
          <a:xfrm>
            <a:off x="2097696" y="887148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8" name="ZoneTexte 397"/>
          <p:cNvSpPr txBox="1"/>
          <p:nvPr/>
        </p:nvSpPr>
        <p:spPr>
          <a:xfrm>
            <a:off x="2115339" y="888726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400" name="Rectangle à coins arrondis 399"/>
          <p:cNvSpPr/>
          <p:nvPr/>
        </p:nvSpPr>
        <p:spPr>
          <a:xfrm>
            <a:off x="5012996" y="887148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01" name="ZoneTexte 400"/>
          <p:cNvSpPr txBox="1"/>
          <p:nvPr/>
        </p:nvSpPr>
        <p:spPr>
          <a:xfrm>
            <a:off x="5030639" y="888726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403" name="Rectangle à coins arrondis 402"/>
          <p:cNvSpPr/>
          <p:nvPr/>
        </p:nvSpPr>
        <p:spPr>
          <a:xfrm>
            <a:off x="3616990" y="887148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04" name="ZoneTexte 403"/>
          <p:cNvSpPr txBox="1"/>
          <p:nvPr/>
        </p:nvSpPr>
        <p:spPr>
          <a:xfrm>
            <a:off x="3634633" y="888726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pic>
        <p:nvPicPr>
          <p:cNvPr id="105" name="Image 10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61" y="952346"/>
            <a:ext cx="330114" cy="418832"/>
          </a:xfrm>
          <a:prstGeom prst="rect">
            <a:avLst/>
          </a:prstGeom>
        </p:spPr>
      </p:pic>
      <p:pic>
        <p:nvPicPr>
          <p:cNvPr id="106" name="Image 10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805" y="960818"/>
            <a:ext cx="360053" cy="360053"/>
          </a:xfrm>
          <a:prstGeom prst="rect">
            <a:avLst/>
          </a:prstGeom>
        </p:spPr>
      </p:pic>
      <p:pic>
        <p:nvPicPr>
          <p:cNvPr id="409" name="Image 40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805" y="5850832"/>
            <a:ext cx="360053" cy="360053"/>
          </a:xfrm>
          <a:prstGeom prst="rect">
            <a:avLst/>
          </a:prstGeom>
        </p:spPr>
      </p:pic>
      <p:pic>
        <p:nvPicPr>
          <p:cNvPr id="107" name="Image 10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32" y="5834763"/>
            <a:ext cx="392129" cy="467083"/>
          </a:xfrm>
          <a:prstGeom prst="rect">
            <a:avLst/>
          </a:prstGeom>
        </p:spPr>
      </p:pic>
      <p:pic>
        <p:nvPicPr>
          <p:cNvPr id="217" name="Image 216"/>
          <p:cNvPicPr>
            <a:picLocks noChangeAspect="1"/>
          </p:cNvPicPr>
          <p:nvPr/>
        </p:nvPicPr>
        <p:blipFill>
          <a:blip r:embed="rId9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65" y="1869168"/>
            <a:ext cx="416865" cy="389672"/>
          </a:xfrm>
          <a:prstGeom prst="rect">
            <a:avLst/>
          </a:prstGeom>
        </p:spPr>
      </p:pic>
      <p:sp>
        <p:nvSpPr>
          <p:cNvPr id="218" name="Bulle ronde 217"/>
          <p:cNvSpPr/>
          <p:nvPr/>
        </p:nvSpPr>
        <p:spPr>
          <a:xfrm>
            <a:off x="423063" y="1527501"/>
            <a:ext cx="531310" cy="341667"/>
          </a:xfrm>
          <a:prstGeom prst="wedgeEllipseCallout">
            <a:avLst>
              <a:gd name="adj1" fmla="val 32573"/>
              <a:gd name="adj2" fmla="val 80511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2" name="ZoneTexte 221"/>
          <p:cNvSpPr txBox="1"/>
          <p:nvPr/>
        </p:nvSpPr>
        <p:spPr>
          <a:xfrm>
            <a:off x="393935" y="1556283"/>
            <a:ext cx="8262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 smtClean="0">
                <a:solidFill>
                  <a:schemeClr val="bg2">
                    <a:lumMod val="50000"/>
                  </a:schemeClr>
                </a:solidFill>
                <a:latin typeface="That's Font Folks!" panose="03050500040606010104" pitchFamily="66" charset="0"/>
              </a:rPr>
              <a:t>1 265 899 personnes ont…</a:t>
            </a:r>
            <a:endParaRPr lang="fr-FR" sz="700" dirty="0">
              <a:solidFill>
                <a:schemeClr val="bg2">
                  <a:lumMod val="50000"/>
                </a:schemeClr>
              </a:solidFill>
              <a:latin typeface="That's Font Folks!" panose="03050500040606010104" pitchFamily="66" charset="0"/>
            </a:endParaRPr>
          </a:p>
        </p:txBody>
      </p:sp>
      <p:grpSp>
        <p:nvGrpSpPr>
          <p:cNvPr id="224" name="Groupe 223"/>
          <p:cNvGrpSpPr/>
          <p:nvPr/>
        </p:nvGrpSpPr>
        <p:grpSpPr>
          <a:xfrm>
            <a:off x="1723458" y="1524155"/>
            <a:ext cx="768233" cy="728021"/>
            <a:chOff x="1205008" y="878715"/>
            <a:chExt cx="972852" cy="863620"/>
          </a:xfrm>
        </p:grpSpPr>
        <p:pic>
          <p:nvPicPr>
            <p:cNvPr id="225" name="Image 224"/>
            <p:cNvPicPr>
              <a:picLocks noChangeAspect="1"/>
            </p:cNvPicPr>
            <p:nvPr/>
          </p:nvPicPr>
          <p:blipFill>
            <a:blip r:embed="rId10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5657" y="878715"/>
              <a:ext cx="559166" cy="492066"/>
            </a:xfrm>
            <a:prstGeom prst="rect">
              <a:avLst/>
            </a:prstGeom>
          </p:spPr>
        </p:pic>
        <p:pic>
          <p:nvPicPr>
            <p:cNvPr id="226" name="Image 225"/>
            <p:cNvPicPr>
              <a:picLocks noChangeAspect="1"/>
            </p:cNvPicPr>
            <p:nvPr/>
          </p:nvPicPr>
          <p:blipFill>
            <a:blip r:embed="rId11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5008" y="999227"/>
              <a:ext cx="743108" cy="743108"/>
            </a:xfrm>
            <a:prstGeom prst="rect">
              <a:avLst/>
            </a:prstGeom>
          </p:spPr>
        </p:pic>
        <p:sp>
          <p:nvSpPr>
            <p:cNvPr id="230" name="ZoneTexte 229"/>
            <p:cNvSpPr txBox="1"/>
            <p:nvPr/>
          </p:nvSpPr>
          <p:spPr>
            <a:xfrm>
              <a:off x="1505657" y="908737"/>
              <a:ext cx="672203" cy="310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 smtClean="0">
                  <a:solidFill>
                    <a:schemeClr val="bg2">
                      <a:lumMod val="50000"/>
                    </a:schemeClr>
                  </a:solidFill>
                  <a:latin typeface="That's Font Folks!" panose="03050500040606010104" pitchFamily="66" charset="0"/>
                </a:rPr>
                <a:t>1949</a:t>
              </a:r>
              <a:endParaRPr lang="fr-FR" sz="1100" dirty="0">
                <a:solidFill>
                  <a:schemeClr val="bg2">
                    <a:lumMod val="50000"/>
                  </a:schemeClr>
                </a:solidFill>
                <a:latin typeface="That's Font Folks!" panose="03050500040606010104" pitchFamily="66" charset="0"/>
              </a:endParaRPr>
            </a:p>
          </p:txBody>
        </p:sp>
      </p:grpSp>
      <p:grpSp>
        <p:nvGrpSpPr>
          <p:cNvPr id="232" name="Groupe 231"/>
          <p:cNvGrpSpPr/>
          <p:nvPr/>
        </p:nvGrpSpPr>
        <p:grpSpPr>
          <a:xfrm>
            <a:off x="3005376" y="1497338"/>
            <a:ext cx="2220745" cy="650507"/>
            <a:chOff x="2407377" y="849982"/>
            <a:chExt cx="2610908" cy="797749"/>
          </a:xfrm>
        </p:grpSpPr>
        <p:pic>
          <p:nvPicPr>
            <p:cNvPr id="233" name="Image 232"/>
            <p:cNvPicPr>
              <a:picLocks noChangeAspect="1"/>
            </p:cNvPicPr>
            <p:nvPr/>
          </p:nvPicPr>
          <p:blipFill>
            <a:blip r:embed="rId1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7377" y="849982"/>
              <a:ext cx="797749" cy="797749"/>
            </a:xfrm>
            <a:prstGeom prst="rect">
              <a:avLst/>
            </a:prstGeom>
          </p:spPr>
        </p:pic>
        <p:sp>
          <p:nvSpPr>
            <p:cNvPr id="234" name="ZoneTexte 233"/>
            <p:cNvSpPr txBox="1"/>
            <p:nvPr/>
          </p:nvSpPr>
          <p:spPr>
            <a:xfrm rot="20827305">
              <a:off x="2451166" y="1079674"/>
              <a:ext cx="2567119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500" dirty="0" smtClean="0">
                  <a:latin typeface="Cursive standard" pitchFamily="2" charset="0"/>
                </a:rPr>
                <a:t>huit cent euros </a:t>
              </a:r>
              <a:endParaRPr lang="fr-FR" sz="500" dirty="0">
                <a:latin typeface="Cursive standard" pitchFamily="2" charset="0"/>
              </a:endParaRPr>
            </a:p>
          </p:txBody>
        </p:sp>
      </p:grpSp>
      <p:sp>
        <p:nvSpPr>
          <p:cNvPr id="241" name="Arrondir un rectangle avec un coin du même côté 240"/>
          <p:cNvSpPr/>
          <p:nvPr/>
        </p:nvSpPr>
        <p:spPr>
          <a:xfrm rot="5400000">
            <a:off x="1755071" y="9152652"/>
            <a:ext cx="604927" cy="1152000"/>
          </a:xfrm>
          <a:prstGeom prst="round2SameRect">
            <a:avLst>
              <a:gd name="adj1" fmla="val 8899"/>
              <a:gd name="adj2" fmla="val 18600"/>
            </a:avLst>
          </a:prstGeom>
          <a:noFill/>
          <a:ln>
            <a:solidFill>
              <a:srgbClr val="FFFF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2" name="ZoneTexte 241"/>
          <p:cNvSpPr txBox="1"/>
          <p:nvPr/>
        </p:nvSpPr>
        <p:spPr>
          <a:xfrm>
            <a:off x="1421355" y="9466557"/>
            <a:ext cx="1273881" cy="3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550" dirty="0" smtClean="0">
                <a:solidFill>
                  <a:schemeClr val="bg1"/>
                </a:solidFill>
                <a:latin typeface="Dancing Script" panose="03080600040507000D00" pitchFamily="66" charset="0"/>
              </a:rPr>
              <a:t>Mathématiques</a:t>
            </a:r>
            <a:endParaRPr lang="fr-FR" sz="1550" dirty="0">
              <a:solidFill>
                <a:schemeClr val="bg1"/>
              </a:solidFill>
              <a:latin typeface="Dancing Script" panose="03080600040507000D00" pitchFamily="66" charset="0"/>
            </a:endParaRPr>
          </a:p>
        </p:txBody>
      </p:sp>
      <p:pic>
        <p:nvPicPr>
          <p:cNvPr id="248" name="Image 247"/>
          <p:cNvPicPr>
            <a:picLocks noChangeAspect="1"/>
          </p:cNvPicPr>
          <p:nvPr/>
        </p:nvPicPr>
        <p:blipFill>
          <a:blip r:embed="rId9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485" y="1817547"/>
            <a:ext cx="404012" cy="355868"/>
          </a:xfrm>
          <a:prstGeom prst="rect">
            <a:avLst/>
          </a:prstGeom>
        </p:spPr>
      </p:pic>
      <p:sp>
        <p:nvSpPr>
          <p:cNvPr id="249" name="Bulle ronde 248"/>
          <p:cNvSpPr/>
          <p:nvPr/>
        </p:nvSpPr>
        <p:spPr>
          <a:xfrm>
            <a:off x="4365908" y="1505520"/>
            <a:ext cx="514929" cy="312027"/>
          </a:xfrm>
          <a:prstGeom prst="wedgeEllipseCallout">
            <a:avLst>
              <a:gd name="adj1" fmla="val 32573"/>
              <a:gd name="adj2" fmla="val 80511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0" name="ZoneTexte 249"/>
          <p:cNvSpPr txBox="1"/>
          <p:nvPr/>
        </p:nvSpPr>
        <p:spPr>
          <a:xfrm>
            <a:off x="4346797" y="1549497"/>
            <a:ext cx="6438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>
                <a:solidFill>
                  <a:schemeClr val="bg2">
                    <a:lumMod val="50000"/>
                  </a:schemeClr>
                </a:solidFill>
                <a:latin typeface="That's Font Folks!" panose="03050500040606010104" pitchFamily="66" charset="0"/>
              </a:rPr>
              <a:t>2     45  €</a:t>
            </a:r>
            <a:endParaRPr lang="fr-FR" sz="800" dirty="0">
              <a:solidFill>
                <a:schemeClr val="bg2">
                  <a:lumMod val="50000"/>
                </a:schemeClr>
              </a:solidFill>
              <a:latin typeface="That's Font Folks!" panose="03050500040606010104" pitchFamily="66" charset="0"/>
            </a:endParaRPr>
          </a:p>
        </p:txBody>
      </p:sp>
      <p:pic>
        <p:nvPicPr>
          <p:cNvPr id="251" name="Image 250"/>
          <p:cNvPicPr>
            <a:picLocks noChangeAspect="1"/>
          </p:cNvPicPr>
          <p:nvPr/>
        </p:nvPicPr>
        <p:blipFill>
          <a:blip r:embed="rId1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0647">
            <a:off x="4415643" y="1635753"/>
            <a:ext cx="252927" cy="144000"/>
          </a:xfrm>
          <a:prstGeom prst="rect">
            <a:avLst/>
          </a:prstGeom>
        </p:spPr>
      </p:pic>
      <p:pic>
        <p:nvPicPr>
          <p:cNvPr id="253" name="Image 25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629" y="1512847"/>
            <a:ext cx="479944" cy="372198"/>
          </a:xfrm>
          <a:prstGeom prst="rect">
            <a:avLst/>
          </a:prstGeom>
        </p:spPr>
      </p:pic>
      <p:pic>
        <p:nvPicPr>
          <p:cNvPr id="254" name="Image 253"/>
          <p:cNvPicPr>
            <a:picLocks noChangeAspect="1"/>
          </p:cNvPicPr>
          <p:nvPr/>
        </p:nvPicPr>
        <p:blipFill>
          <a:blip r:embed="rId1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563" y="1654178"/>
            <a:ext cx="637825" cy="562086"/>
          </a:xfrm>
          <a:prstGeom prst="rect">
            <a:avLst/>
          </a:prstGeom>
        </p:spPr>
      </p:pic>
      <p:sp>
        <p:nvSpPr>
          <p:cNvPr id="255" name="ZoneTexte 254"/>
          <p:cNvSpPr txBox="1"/>
          <p:nvPr/>
        </p:nvSpPr>
        <p:spPr>
          <a:xfrm>
            <a:off x="5703816" y="1535744"/>
            <a:ext cx="6728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>
                <a:solidFill>
                  <a:schemeClr val="bg2">
                    <a:lumMod val="50000"/>
                  </a:schemeClr>
                </a:solidFill>
                <a:latin typeface="That's Font Folks!" panose="03050500040606010104" pitchFamily="66" charset="0"/>
              </a:rPr>
              <a:t>28    02</a:t>
            </a:r>
            <a:endParaRPr lang="fr-FR" sz="1100" dirty="0">
              <a:solidFill>
                <a:schemeClr val="bg2">
                  <a:lumMod val="50000"/>
                </a:schemeClr>
              </a:solidFill>
              <a:latin typeface="That's Font Folks!" panose="03050500040606010104" pitchFamily="66" charset="0"/>
            </a:endParaRPr>
          </a:p>
        </p:txBody>
      </p:sp>
      <p:pic>
        <p:nvPicPr>
          <p:cNvPr id="256" name="Image 255"/>
          <p:cNvPicPr>
            <a:picLocks noChangeAspect="1"/>
          </p:cNvPicPr>
          <p:nvPr/>
        </p:nvPicPr>
        <p:blipFill>
          <a:blip r:embed="rId1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0647">
            <a:off x="5933657" y="1617155"/>
            <a:ext cx="151671" cy="105735"/>
          </a:xfrm>
          <a:prstGeom prst="rect">
            <a:avLst/>
          </a:prstGeom>
        </p:spPr>
      </p:pic>
      <p:grpSp>
        <p:nvGrpSpPr>
          <p:cNvPr id="257" name="Groupe 256"/>
          <p:cNvGrpSpPr/>
          <p:nvPr/>
        </p:nvGrpSpPr>
        <p:grpSpPr>
          <a:xfrm>
            <a:off x="456219" y="2931076"/>
            <a:ext cx="2180262" cy="701170"/>
            <a:chOff x="3737293" y="2987937"/>
            <a:chExt cx="2610908" cy="797749"/>
          </a:xfrm>
        </p:grpSpPr>
        <p:pic>
          <p:nvPicPr>
            <p:cNvPr id="258" name="Image 257"/>
            <p:cNvPicPr>
              <a:picLocks noChangeAspect="1"/>
            </p:cNvPicPr>
            <p:nvPr/>
          </p:nvPicPr>
          <p:blipFill>
            <a:blip r:embed="rId1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7293" y="2987937"/>
              <a:ext cx="797749" cy="797749"/>
            </a:xfrm>
            <a:prstGeom prst="rect">
              <a:avLst/>
            </a:prstGeom>
          </p:spPr>
        </p:pic>
        <p:sp>
          <p:nvSpPr>
            <p:cNvPr id="259" name="ZoneTexte 258"/>
            <p:cNvSpPr txBox="1"/>
            <p:nvPr/>
          </p:nvSpPr>
          <p:spPr>
            <a:xfrm rot="20827305">
              <a:off x="3781082" y="3224422"/>
              <a:ext cx="25671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500" dirty="0" smtClean="0">
                  <a:latin typeface="Cursive standard" pitchFamily="2" charset="0"/>
                </a:rPr>
                <a:t>huit cent euros</a:t>
              </a:r>
            </a:p>
            <a:p>
              <a:r>
                <a:rPr lang="fr-FR" sz="500" dirty="0" smtClean="0">
                  <a:latin typeface="Cursive standard" pitchFamily="2" charset="0"/>
                </a:rPr>
                <a:t> et quatorze centimes </a:t>
              </a:r>
              <a:endParaRPr lang="fr-FR" sz="500" dirty="0">
                <a:latin typeface="Cursive standard" pitchFamily="2" charset="0"/>
              </a:endParaRPr>
            </a:p>
          </p:txBody>
        </p:sp>
        <p:pic>
          <p:nvPicPr>
            <p:cNvPr id="260" name="Image 259"/>
            <p:cNvPicPr>
              <a:picLocks noChangeAspect="1"/>
            </p:cNvPicPr>
            <p:nvPr/>
          </p:nvPicPr>
          <p:blipFill>
            <a:blip r:embed="rId1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80647">
              <a:off x="4248639" y="3467770"/>
              <a:ext cx="218312" cy="163734"/>
            </a:xfrm>
            <a:prstGeom prst="rect">
              <a:avLst/>
            </a:prstGeom>
          </p:spPr>
        </p:pic>
      </p:grpSp>
      <p:grpSp>
        <p:nvGrpSpPr>
          <p:cNvPr id="274" name="Groupe 273"/>
          <p:cNvGrpSpPr/>
          <p:nvPr/>
        </p:nvGrpSpPr>
        <p:grpSpPr>
          <a:xfrm>
            <a:off x="1736391" y="3007995"/>
            <a:ext cx="823007" cy="565771"/>
            <a:chOff x="3059184" y="3779066"/>
            <a:chExt cx="996325" cy="612689"/>
          </a:xfrm>
        </p:grpSpPr>
        <p:pic>
          <p:nvPicPr>
            <p:cNvPr id="275" name="Image 274"/>
            <p:cNvPicPr>
              <a:picLocks noChangeAspect="1"/>
            </p:cNvPicPr>
            <p:nvPr/>
          </p:nvPicPr>
          <p:blipFill>
            <a:blip r:embed="rId15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1980" y="3891172"/>
              <a:ext cx="263529" cy="360381"/>
            </a:xfrm>
            <a:prstGeom prst="rect">
              <a:avLst/>
            </a:prstGeom>
          </p:spPr>
        </p:pic>
        <p:pic>
          <p:nvPicPr>
            <p:cNvPr id="276" name="Image 275"/>
            <p:cNvPicPr>
              <a:picLocks noChangeAspect="1"/>
            </p:cNvPicPr>
            <p:nvPr/>
          </p:nvPicPr>
          <p:blipFill>
            <a:blip r:embed="rId16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184" y="3882894"/>
              <a:ext cx="258526" cy="368659"/>
            </a:xfrm>
            <a:prstGeom prst="rect">
              <a:avLst/>
            </a:prstGeom>
          </p:spPr>
        </p:pic>
        <p:pic>
          <p:nvPicPr>
            <p:cNvPr id="277" name="Image 276"/>
            <p:cNvPicPr>
              <a:picLocks noChangeAspect="1"/>
            </p:cNvPicPr>
            <p:nvPr/>
          </p:nvPicPr>
          <p:blipFill>
            <a:blip r:embed="rId17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7007" y="3779066"/>
              <a:ext cx="612689" cy="612689"/>
            </a:xfrm>
            <a:prstGeom prst="rect">
              <a:avLst/>
            </a:prstGeom>
          </p:spPr>
        </p:pic>
      </p:grpSp>
      <p:grpSp>
        <p:nvGrpSpPr>
          <p:cNvPr id="278" name="Groupe 277"/>
          <p:cNvGrpSpPr/>
          <p:nvPr/>
        </p:nvGrpSpPr>
        <p:grpSpPr>
          <a:xfrm>
            <a:off x="4262014" y="3032052"/>
            <a:ext cx="1196285" cy="533215"/>
            <a:chOff x="2850758" y="4950206"/>
            <a:chExt cx="1201991" cy="441368"/>
          </a:xfrm>
        </p:grpSpPr>
        <p:sp>
          <p:nvSpPr>
            <p:cNvPr id="279" name="ZoneTexte 278"/>
            <p:cNvSpPr txBox="1"/>
            <p:nvPr/>
          </p:nvSpPr>
          <p:spPr>
            <a:xfrm>
              <a:off x="2850758" y="5060867"/>
              <a:ext cx="1201991" cy="1910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00" dirty="0" smtClean="0">
                  <a:solidFill>
                    <a:schemeClr val="bg2">
                      <a:lumMod val="50000"/>
                    </a:schemeClr>
                  </a:solidFill>
                  <a:latin typeface="Ink Free" panose="03080402000500000000" pitchFamily="66" charset="0"/>
                </a:rPr>
                <a:t>2  14          2  5</a:t>
              </a:r>
              <a:endParaRPr lang="fr-FR" sz="900" dirty="0">
                <a:solidFill>
                  <a:schemeClr val="bg2">
                    <a:lumMod val="50000"/>
                  </a:schemeClr>
                </a:solidFill>
                <a:latin typeface="Ink Free" panose="03080402000500000000" pitchFamily="66" charset="0"/>
              </a:endParaRPr>
            </a:p>
          </p:txBody>
        </p:sp>
        <p:pic>
          <p:nvPicPr>
            <p:cNvPr id="280" name="Image 279"/>
            <p:cNvPicPr>
              <a:picLocks noChangeAspect="1"/>
            </p:cNvPicPr>
            <p:nvPr/>
          </p:nvPicPr>
          <p:blipFill>
            <a:blip r:embed="rId1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80647">
              <a:off x="2964907" y="5142199"/>
              <a:ext cx="178831" cy="134123"/>
            </a:xfrm>
            <a:prstGeom prst="rect">
              <a:avLst/>
            </a:prstGeom>
          </p:spPr>
        </p:pic>
        <p:pic>
          <p:nvPicPr>
            <p:cNvPr id="281" name="Image 280"/>
            <p:cNvPicPr>
              <a:picLocks noChangeAspect="1"/>
            </p:cNvPicPr>
            <p:nvPr/>
          </p:nvPicPr>
          <p:blipFill>
            <a:blip r:embed="rId1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80647">
              <a:off x="3562959" y="5147874"/>
              <a:ext cx="171801" cy="128850"/>
            </a:xfrm>
            <a:prstGeom prst="rect">
              <a:avLst/>
            </a:prstGeom>
          </p:spPr>
        </p:pic>
        <p:pic>
          <p:nvPicPr>
            <p:cNvPr id="295" name="Image 294"/>
            <p:cNvPicPr>
              <a:picLocks noChangeAspect="1"/>
            </p:cNvPicPr>
            <p:nvPr/>
          </p:nvPicPr>
          <p:blipFill>
            <a:blip r:embed="rId18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9085" y="4950206"/>
              <a:ext cx="441368" cy="441368"/>
            </a:xfrm>
            <a:prstGeom prst="rect">
              <a:avLst/>
            </a:prstGeom>
          </p:spPr>
        </p:pic>
      </p:grpSp>
      <p:pic>
        <p:nvPicPr>
          <p:cNvPr id="296" name="Image 295"/>
          <p:cNvPicPr>
            <a:picLocks noChangeAspect="1"/>
          </p:cNvPicPr>
          <p:nvPr/>
        </p:nvPicPr>
        <p:blipFill>
          <a:blip r:embed="rId19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971" y="2931401"/>
            <a:ext cx="705956" cy="683183"/>
          </a:xfrm>
          <a:prstGeom prst="rect">
            <a:avLst/>
          </a:prstGeom>
        </p:spPr>
      </p:pic>
      <p:pic>
        <p:nvPicPr>
          <p:cNvPr id="297" name="Image 296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877" y="3259884"/>
            <a:ext cx="64607" cy="64607"/>
          </a:xfrm>
          <a:prstGeom prst="rect">
            <a:avLst/>
          </a:prstGeom>
        </p:spPr>
      </p:pic>
      <p:pic>
        <p:nvPicPr>
          <p:cNvPr id="298" name="Image 297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224" y="3258380"/>
            <a:ext cx="64607" cy="64607"/>
          </a:xfrm>
          <a:prstGeom prst="rect">
            <a:avLst/>
          </a:prstGeom>
        </p:spPr>
      </p:pic>
      <p:sp>
        <p:nvSpPr>
          <p:cNvPr id="299" name="ZoneTexte 298"/>
          <p:cNvSpPr txBox="1"/>
          <p:nvPr/>
        </p:nvSpPr>
        <p:spPr>
          <a:xfrm>
            <a:off x="3148896" y="3216526"/>
            <a:ext cx="59700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dirty="0" smtClean="0">
                <a:solidFill>
                  <a:schemeClr val="bg2">
                    <a:lumMod val="75000"/>
                  </a:schemeClr>
                </a:solidFill>
                <a:latin typeface="That's Font Folks!" panose="03050500040606010104" pitchFamily="66" charset="0"/>
              </a:rPr>
              <a:t>24       12      6</a:t>
            </a:r>
            <a:endParaRPr lang="fr-FR" sz="500" dirty="0">
              <a:solidFill>
                <a:schemeClr val="bg2">
                  <a:lumMod val="75000"/>
                </a:schemeClr>
              </a:solidFill>
              <a:latin typeface="That's Font Folks!" panose="03050500040606010104" pitchFamily="66" charset="0"/>
            </a:endParaRPr>
          </a:p>
        </p:txBody>
      </p:sp>
      <p:pic>
        <p:nvPicPr>
          <p:cNvPr id="300" name="Image 299"/>
          <p:cNvPicPr>
            <a:picLocks noChangeAspect="1"/>
          </p:cNvPicPr>
          <p:nvPr/>
        </p:nvPicPr>
        <p:blipFill>
          <a:blip r:embed="rId2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702" y="3111810"/>
            <a:ext cx="823710" cy="366093"/>
          </a:xfrm>
          <a:prstGeom prst="rect">
            <a:avLst/>
          </a:prstGeom>
        </p:spPr>
      </p:pic>
      <p:grpSp>
        <p:nvGrpSpPr>
          <p:cNvPr id="319" name="Groupe 318"/>
          <p:cNvGrpSpPr/>
          <p:nvPr/>
        </p:nvGrpSpPr>
        <p:grpSpPr>
          <a:xfrm>
            <a:off x="456219" y="4370662"/>
            <a:ext cx="654805" cy="730047"/>
            <a:chOff x="2617786" y="6334185"/>
            <a:chExt cx="719207" cy="768178"/>
          </a:xfrm>
        </p:grpSpPr>
        <p:grpSp>
          <p:nvGrpSpPr>
            <p:cNvPr id="320" name="Groupe 319"/>
            <p:cNvGrpSpPr/>
            <p:nvPr/>
          </p:nvGrpSpPr>
          <p:grpSpPr>
            <a:xfrm>
              <a:off x="2617786" y="6391019"/>
              <a:ext cx="719207" cy="711344"/>
              <a:chOff x="138150" y="1981227"/>
              <a:chExt cx="836307" cy="892353"/>
            </a:xfrm>
          </p:grpSpPr>
          <p:pic>
            <p:nvPicPr>
              <p:cNvPr id="322" name="Image 321"/>
              <p:cNvPicPr>
                <a:picLocks noChangeAspect="1"/>
              </p:cNvPicPr>
              <p:nvPr/>
            </p:nvPicPr>
            <p:blipFill>
              <a:blip r:embed="rId9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0908" y="2398116"/>
                <a:ext cx="493549" cy="475464"/>
              </a:xfrm>
              <a:prstGeom prst="rect">
                <a:avLst/>
              </a:prstGeom>
            </p:spPr>
          </p:pic>
          <p:sp>
            <p:nvSpPr>
              <p:cNvPr id="323" name="Bulle ronde 322"/>
              <p:cNvSpPr/>
              <p:nvPr/>
            </p:nvSpPr>
            <p:spPr>
              <a:xfrm>
                <a:off x="138150" y="1981227"/>
                <a:ext cx="629047" cy="416889"/>
              </a:xfrm>
              <a:prstGeom prst="wedgeEllipseCallout">
                <a:avLst>
                  <a:gd name="adj1" fmla="val 32573"/>
                  <a:gd name="adj2" fmla="val 80511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pic>
          <p:nvPicPr>
            <p:cNvPr id="321" name="Image 320"/>
            <p:cNvPicPr>
              <a:picLocks noChangeAspect="1"/>
            </p:cNvPicPr>
            <p:nvPr/>
          </p:nvPicPr>
          <p:blipFill rotWithShape="1">
            <a:blip r:embed="rId2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619" t="1" r="-1751" b="47011"/>
            <a:stretch/>
          </p:blipFill>
          <p:spPr>
            <a:xfrm>
              <a:off x="2703976" y="6334185"/>
              <a:ext cx="458369" cy="356491"/>
            </a:xfrm>
            <a:prstGeom prst="rect">
              <a:avLst/>
            </a:prstGeom>
          </p:spPr>
        </p:pic>
      </p:grpSp>
      <p:pic>
        <p:nvPicPr>
          <p:cNvPr id="325" name="Image 324"/>
          <p:cNvPicPr>
            <a:picLocks noChangeAspect="1"/>
          </p:cNvPicPr>
          <p:nvPr/>
        </p:nvPicPr>
        <p:blipFill rotWithShape="1">
          <a:blip r:embed="rId2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57"/>
          <a:stretch/>
        </p:blipFill>
        <p:spPr>
          <a:xfrm>
            <a:off x="1690255" y="4600161"/>
            <a:ext cx="267796" cy="285490"/>
          </a:xfrm>
          <a:prstGeom prst="rect">
            <a:avLst/>
          </a:prstGeom>
        </p:spPr>
      </p:pic>
      <p:pic>
        <p:nvPicPr>
          <p:cNvPr id="326" name="Image 325"/>
          <p:cNvPicPr>
            <a:picLocks noChangeAspect="1"/>
          </p:cNvPicPr>
          <p:nvPr/>
        </p:nvPicPr>
        <p:blipFill>
          <a:blip r:embed="rId2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686" y="4512431"/>
            <a:ext cx="299282" cy="376037"/>
          </a:xfrm>
          <a:prstGeom prst="rect">
            <a:avLst/>
          </a:prstGeom>
        </p:spPr>
      </p:pic>
      <p:pic>
        <p:nvPicPr>
          <p:cNvPr id="327" name="Image 326"/>
          <p:cNvPicPr>
            <a:picLocks noChangeAspect="1"/>
          </p:cNvPicPr>
          <p:nvPr/>
        </p:nvPicPr>
        <p:blipFill>
          <a:blip r:embed="rId2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069" y="4388471"/>
            <a:ext cx="289089" cy="685319"/>
          </a:xfrm>
          <a:prstGeom prst="rect">
            <a:avLst/>
          </a:prstGeom>
        </p:spPr>
      </p:pic>
      <p:grpSp>
        <p:nvGrpSpPr>
          <p:cNvPr id="328" name="Groupe 327"/>
          <p:cNvGrpSpPr/>
          <p:nvPr/>
        </p:nvGrpSpPr>
        <p:grpSpPr>
          <a:xfrm>
            <a:off x="2995794" y="4433398"/>
            <a:ext cx="1185370" cy="602980"/>
            <a:chOff x="5242943" y="6400826"/>
            <a:chExt cx="1380466" cy="722380"/>
          </a:xfrm>
        </p:grpSpPr>
        <p:pic>
          <p:nvPicPr>
            <p:cNvPr id="329" name="Image 328"/>
            <p:cNvPicPr>
              <a:picLocks noChangeAspect="1"/>
            </p:cNvPicPr>
            <p:nvPr/>
          </p:nvPicPr>
          <p:blipFill>
            <a:blip r:embed="rId26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42943" y="6573441"/>
              <a:ext cx="303507" cy="340541"/>
            </a:xfrm>
            <a:prstGeom prst="rect">
              <a:avLst/>
            </a:prstGeom>
          </p:spPr>
        </p:pic>
        <p:pic>
          <p:nvPicPr>
            <p:cNvPr id="330" name="Image 329"/>
            <p:cNvPicPr>
              <a:picLocks noChangeAspect="1"/>
            </p:cNvPicPr>
            <p:nvPr/>
          </p:nvPicPr>
          <p:blipFill>
            <a:blip r:embed="rId25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84819" y="6400826"/>
              <a:ext cx="332142" cy="722380"/>
            </a:xfrm>
            <a:prstGeom prst="rect">
              <a:avLst/>
            </a:prstGeom>
          </p:spPr>
        </p:pic>
        <p:sp>
          <p:nvSpPr>
            <p:cNvPr id="331" name="ZoneTexte 330"/>
            <p:cNvSpPr txBox="1"/>
            <p:nvPr/>
          </p:nvSpPr>
          <p:spPr>
            <a:xfrm>
              <a:off x="5682776" y="6633319"/>
              <a:ext cx="940633" cy="2949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smtClean="0">
                  <a:solidFill>
                    <a:schemeClr val="bg2">
                      <a:lumMod val="50000"/>
                    </a:schemeClr>
                  </a:solidFill>
                  <a:latin typeface="That's Font Folks!" panose="03050500040606010104" pitchFamily="66" charset="0"/>
                </a:rPr>
                <a:t>un quart</a:t>
              </a:r>
              <a:endParaRPr lang="fr-FR" sz="1000" dirty="0">
                <a:solidFill>
                  <a:schemeClr val="bg2">
                    <a:lumMod val="50000"/>
                  </a:schemeClr>
                </a:solidFill>
                <a:latin typeface="That's Font Folks!" panose="03050500040606010104" pitchFamily="66" charset="0"/>
              </a:endParaRPr>
            </a:p>
          </p:txBody>
        </p:sp>
      </p:grpSp>
      <p:grpSp>
        <p:nvGrpSpPr>
          <p:cNvPr id="332" name="Groupe 331"/>
          <p:cNvGrpSpPr/>
          <p:nvPr/>
        </p:nvGrpSpPr>
        <p:grpSpPr>
          <a:xfrm>
            <a:off x="5470591" y="4517521"/>
            <a:ext cx="954310" cy="461838"/>
            <a:chOff x="3801680" y="6993452"/>
            <a:chExt cx="1137947" cy="471780"/>
          </a:xfrm>
        </p:grpSpPr>
        <p:grpSp>
          <p:nvGrpSpPr>
            <p:cNvPr id="333" name="Groupe 332"/>
            <p:cNvGrpSpPr/>
            <p:nvPr/>
          </p:nvGrpSpPr>
          <p:grpSpPr>
            <a:xfrm>
              <a:off x="4088026" y="7056508"/>
              <a:ext cx="851601" cy="408724"/>
              <a:chOff x="4088026" y="7056508"/>
              <a:chExt cx="851601" cy="408724"/>
            </a:xfrm>
          </p:grpSpPr>
          <p:pic>
            <p:nvPicPr>
              <p:cNvPr id="335" name="Image 334"/>
              <p:cNvPicPr>
                <a:picLocks noChangeAspect="1"/>
              </p:cNvPicPr>
              <p:nvPr/>
            </p:nvPicPr>
            <p:blipFill>
              <a:blip r:embed="rId27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84108" y="7063711"/>
                <a:ext cx="319021" cy="364596"/>
              </a:xfrm>
              <a:prstGeom prst="rect">
                <a:avLst/>
              </a:prstGeom>
            </p:spPr>
          </p:pic>
          <p:pic>
            <p:nvPicPr>
              <p:cNvPr id="336" name="Image 335"/>
              <p:cNvPicPr>
                <a:picLocks noChangeAspect="1"/>
              </p:cNvPicPr>
              <p:nvPr/>
            </p:nvPicPr>
            <p:blipFill>
              <a:blip r:embed="rId28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608717">
                <a:off x="4088026" y="7071119"/>
                <a:ext cx="133201" cy="327066"/>
              </a:xfrm>
              <a:prstGeom prst="rect">
                <a:avLst/>
              </a:prstGeom>
            </p:spPr>
          </p:pic>
          <p:pic>
            <p:nvPicPr>
              <p:cNvPr id="337" name="Image 336"/>
              <p:cNvPicPr>
                <a:picLocks noChangeAspect="1"/>
              </p:cNvPicPr>
              <p:nvPr/>
            </p:nvPicPr>
            <p:blipFill>
              <a:blip r:embed="rId29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608717">
                <a:off x="4514734" y="7097336"/>
                <a:ext cx="149496" cy="327066"/>
              </a:xfrm>
              <a:prstGeom prst="rect">
                <a:avLst/>
              </a:prstGeom>
            </p:spPr>
          </p:pic>
          <p:sp>
            <p:nvSpPr>
              <p:cNvPr id="344" name="ZoneTexte 343"/>
              <p:cNvSpPr txBox="1"/>
              <p:nvPr/>
            </p:nvSpPr>
            <p:spPr>
              <a:xfrm rot="289046">
                <a:off x="4565952" y="7056508"/>
                <a:ext cx="373675" cy="4087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b="1" dirty="0" smtClean="0">
                    <a:solidFill>
                      <a:schemeClr val="bg2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aelleNumber4" panose="02000603000000000000" pitchFamily="2" charset="0"/>
                  </a:rPr>
                  <a:t>1</a:t>
                </a:r>
                <a:endParaRPr lang="fr-FR" b="1" dirty="0">
                  <a:solidFill>
                    <a:schemeClr val="bg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elleNumber4" panose="02000603000000000000" pitchFamily="2" charset="0"/>
                </a:endParaRPr>
              </a:p>
            </p:txBody>
          </p:sp>
        </p:grpSp>
        <p:sp>
          <p:nvSpPr>
            <p:cNvPr id="334" name="ZoneTexte 333"/>
            <p:cNvSpPr txBox="1"/>
            <p:nvPr/>
          </p:nvSpPr>
          <p:spPr>
            <a:xfrm rot="321602">
              <a:off x="3801680" y="6993452"/>
              <a:ext cx="373675" cy="408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chemeClr val="bg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elleNumber4" panose="02000603000000000000" pitchFamily="2" charset="0"/>
                </a:rPr>
                <a:t>0</a:t>
              </a:r>
              <a:endParaRPr lang="fr-FR" sz="24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elleNumber4" panose="02000603000000000000" pitchFamily="2" charset="0"/>
              </a:endParaRPr>
            </a:p>
          </p:txBody>
        </p:sp>
      </p:grpSp>
      <p:grpSp>
        <p:nvGrpSpPr>
          <p:cNvPr id="351" name="Groupe 350"/>
          <p:cNvGrpSpPr/>
          <p:nvPr/>
        </p:nvGrpSpPr>
        <p:grpSpPr>
          <a:xfrm>
            <a:off x="4323306" y="4344375"/>
            <a:ext cx="1172940" cy="780019"/>
            <a:chOff x="1250687" y="8076072"/>
            <a:chExt cx="1515055" cy="946604"/>
          </a:xfrm>
        </p:grpSpPr>
        <p:pic>
          <p:nvPicPr>
            <p:cNvPr id="376" name="Image 375"/>
            <p:cNvPicPr>
              <a:picLocks noChangeAspect="1"/>
            </p:cNvPicPr>
            <p:nvPr/>
          </p:nvPicPr>
          <p:blipFill>
            <a:blip r:embed="rId30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5219" y="8076072"/>
              <a:ext cx="347029" cy="332103"/>
            </a:xfrm>
            <a:prstGeom prst="rect">
              <a:avLst/>
            </a:prstGeom>
          </p:spPr>
        </p:pic>
        <p:pic>
          <p:nvPicPr>
            <p:cNvPr id="377" name="Image 376"/>
            <p:cNvPicPr>
              <a:picLocks noChangeAspect="1"/>
            </p:cNvPicPr>
            <p:nvPr/>
          </p:nvPicPr>
          <p:blipFill>
            <a:blip r:embed="rId31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0687" y="8182651"/>
              <a:ext cx="347029" cy="33210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8" name="ZoneTexte 377"/>
                <p:cNvSpPr txBox="1"/>
                <p:nvPr/>
              </p:nvSpPr>
              <p:spPr>
                <a:xfrm>
                  <a:off x="1353963" y="8589330"/>
                  <a:ext cx="1411779" cy="4333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f>
                        <m:fPr>
                          <m:ctrlPr>
                            <a:rPr lang="fr-FR" sz="1200" i="1" smtClean="0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200" b="0" i="1" smtClean="0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14</m:t>
                          </m:r>
                        </m:num>
                        <m:den>
                          <m:r>
                            <a:rPr lang="fr-FR" sz="1200" b="0" i="1" smtClean="0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a14:m>
                  <a:r>
                    <a:rPr lang="fr-FR" sz="1200" dirty="0" smtClean="0">
                      <a:solidFill>
                        <a:schemeClr val="bg2">
                          <a:lumMod val="50000"/>
                        </a:schemeClr>
                      </a:solidFill>
                      <a:latin typeface="That's Font Folks!" panose="03050500040606010104" pitchFamily="66" charset="0"/>
                    </a:rPr>
                    <a:t> = 1 +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fr-FR" sz="1200" i="1" smtClean="0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200" b="0" i="1" smtClean="0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fr-FR" sz="1200" b="0" i="1" smtClean="0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a14:m>
                  <a:endParaRPr lang="fr-FR" sz="1200" dirty="0">
                    <a:solidFill>
                      <a:schemeClr val="bg2">
                        <a:lumMod val="50000"/>
                      </a:schemeClr>
                    </a:solidFill>
                    <a:latin typeface="That's Font Folks!" panose="03050500040606010104" pitchFamily="66" charset="0"/>
                  </a:endParaRPr>
                </a:p>
              </p:txBody>
            </p:sp>
          </mc:Choice>
          <mc:Fallback xmlns="">
            <p:sp>
              <p:nvSpPr>
                <p:cNvPr id="378" name="ZoneTexte 37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53963" y="8589330"/>
                  <a:ext cx="1411779" cy="433346"/>
                </a:xfrm>
                <a:prstGeom prst="rect">
                  <a:avLst/>
                </a:prstGeom>
                <a:blipFill rotWithShape="0">
                  <a:blip r:embed="rId32"/>
                  <a:stretch>
                    <a:fillRect b="-6780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379" name="Image 378"/>
            <p:cNvPicPr>
              <a:picLocks noChangeAspect="1"/>
            </p:cNvPicPr>
            <p:nvPr/>
          </p:nvPicPr>
          <p:blipFill>
            <a:blip r:embed="rId25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1330" y="8166166"/>
              <a:ext cx="332142" cy="722380"/>
            </a:xfrm>
            <a:prstGeom prst="rect">
              <a:avLst/>
            </a:prstGeom>
          </p:spPr>
        </p:pic>
      </p:grpSp>
      <p:sp>
        <p:nvSpPr>
          <p:cNvPr id="380" name="Rectangle 379"/>
          <p:cNvSpPr/>
          <p:nvPr/>
        </p:nvSpPr>
        <p:spPr>
          <a:xfrm>
            <a:off x="2873061" y="1390391"/>
            <a:ext cx="1085643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Écrire les nombres entiers en lettres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81" name="Rectangle 380"/>
          <p:cNvSpPr/>
          <p:nvPr/>
        </p:nvSpPr>
        <p:spPr>
          <a:xfrm>
            <a:off x="220557" y="1424435"/>
            <a:ext cx="118427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847640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Lire les nombres entiers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05" name="Rectangle 404"/>
          <p:cNvSpPr/>
          <p:nvPr/>
        </p:nvSpPr>
        <p:spPr>
          <a:xfrm>
            <a:off x="1551941" y="1387198"/>
            <a:ext cx="1089283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752875"/>
              </a:avLst>
            </a:prstTxWarp>
            <a:spAutoFit/>
          </a:bodyPr>
          <a:lstStyle/>
          <a:p>
            <a:pPr algn="ctr"/>
            <a:r>
              <a:rPr lang="fr-FR" sz="14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Écrire les nombres entiers en chiffres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06" name="Rectangle 405"/>
          <p:cNvSpPr/>
          <p:nvPr/>
        </p:nvSpPr>
        <p:spPr>
          <a:xfrm>
            <a:off x="288735" y="2811151"/>
            <a:ext cx="108323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Écrire des nombres décimaux en lettres 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07" name="Rectangle 406"/>
          <p:cNvSpPr/>
          <p:nvPr/>
        </p:nvSpPr>
        <p:spPr>
          <a:xfrm>
            <a:off x="4177093" y="1394026"/>
            <a:ext cx="1089478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446080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Lire des nombres décimaux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10" name="Rectangle 409"/>
          <p:cNvSpPr/>
          <p:nvPr/>
        </p:nvSpPr>
        <p:spPr>
          <a:xfrm>
            <a:off x="5475113" y="1381340"/>
            <a:ext cx="1056317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058725"/>
              </a:avLst>
            </a:prstTxWarp>
            <a:spAutoFit/>
          </a:bodyPr>
          <a:lstStyle/>
          <a:p>
            <a:pPr algn="ctr"/>
            <a:r>
              <a:rPr lang="fr-FR" sz="14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Écrire des nombres décimaux en chiffres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11" name="Rectangle 410"/>
          <p:cNvSpPr/>
          <p:nvPr/>
        </p:nvSpPr>
        <p:spPr>
          <a:xfrm>
            <a:off x="4168762" y="2861888"/>
            <a:ext cx="1155870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050865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Comparer des nombres décimaux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12" name="Rectangle 411"/>
          <p:cNvSpPr/>
          <p:nvPr/>
        </p:nvSpPr>
        <p:spPr>
          <a:xfrm>
            <a:off x="1590582" y="2828486"/>
            <a:ext cx="111520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446080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Comparer des nombres entiers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13" name="Rectangle 412"/>
          <p:cNvSpPr/>
          <p:nvPr/>
        </p:nvSpPr>
        <p:spPr>
          <a:xfrm>
            <a:off x="2889780" y="2839684"/>
            <a:ext cx="113921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Ordonner des nombres entiers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14" name="Rectangle 413"/>
          <p:cNvSpPr/>
          <p:nvPr/>
        </p:nvSpPr>
        <p:spPr>
          <a:xfrm>
            <a:off x="5525560" y="2839684"/>
            <a:ext cx="1061564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205724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Représenter une fraction par un schéma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15" name="Rectangle 414"/>
          <p:cNvSpPr/>
          <p:nvPr/>
        </p:nvSpPr>
        <p:spPr>
          <a:xfrm>
            <a:off x="1552412" y="4276238"/>
            <a:ext cx="1118857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Écrire une fraction en chiffres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16" name="Rectangle 415"/>
          <p:cNvSpPr/>
          <p:nvPr/>
        </p:nvSpPr>
        <p:spPr>
          <a:xfrm>
            <a:off x="195518" y="4306251"/>
            <a:ext cx="125474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1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Lire une fraction </a:t>
            </a:r>
            <a:endParaRPr lang="fr-FR" sz="11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17" name="Rectangle 416"/>
          <p:cNvSpPr/>
          <p:nvPr/>
        </p:nvSpPr>
        <p:spPr>
          <a:xfrm>
            <a:off x="2827589" y="4284396"/>
            <a:ext cx="114224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920156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Écrire une fraction en lettres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18" name="Rectangle 417"/>
          <p:cNvSpPr/>
          <p:nvPr/>
        </p:nvSpPr>
        <p:spPr>
          <a:xfrm>
            <a:off x="4141379" y="4288688"/>
            <a:ext cx="113520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446080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Établir une égalité entre des fractions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19" name="Rectangle 418"/>
          <p:cNvSpPr/>
          <p:nvPr/>
        </p:nvSpPr>
        <p:spPr>
          <a:xfrm>
            <a:off x="5450233" y="4251902"/>
            <a:ext cx="1061764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724046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Encadrer une fraction par 2 nombres entiers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pic>
        <p:nvPicPr>
          <p:cNvPr id="186" name="Image 185"/>
          <p:cNvPicPr>
            <a:picLocks noChangeAspect="1"/>
          </p:cNvPicPr>
          <p:nvPr/>
        </p:nvPicPr>
        <p:blipFill rotWithShape="1">
          <a:blip r:embed="rId3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813"/>
          <a:stretch/>
        </p:blipFill>
        <p:spPr>
          <a:xfrm>
            <a:off x="5639246" y="6576286"/>
            <a:ext cx="838475" cy="194455"/>
          </a:xfrm>
          <a:prstGeom prst="rect">
            <a:avLst/>
          </a:prstGeom>
        </p:spPr>
      </p:pic>
      <p:pic>
        <p:nvPicPr>
          <p:cNvPr id="187" name="Picture 2" descr="Résultat de recherche d'images pour &quot;nombres décimaux droite graduée&quot;"/>
          <p:cNvPicPr>
            <a:picLocks noChangeAspect="1" noChangeArrowheads="1"/>
          </p:cNvPicPr>
          <p:nvPr/>
        </p:nvPicPr>
        <p:blipFill rotWithShape="1">
          <a:blip r:embed="rId34" cstate="print">
            <a:clrChange>
              <a:clrFrom>
                <a:srgbClr val="B5DFBC"/>
              </a:clrFrom>
              <a:clrTo>
                <a:srgbClr val="B5DFBC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1" r="18641"/>
          <a:stretch/>
        </p:blipFill>
        <p:spPr bwMode="auto">
          <a:xfrm>
            <a:off x="3082602" y="6313891"/>
            <a:ext cx="780348" cy="632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0" name="Groupe 189"/>
          <p:cNvGrpSpPr/>
          <p:nvPr/>
        </p:nvGrpSpPr>
        <p:grpSpPr>
          <a:xfrm>
            <a:off x="4346797" y="6405717"/>
            <a:ext cx="781604" cy="540772"/>
            <a:chOff x="2719068" y="3058306"/>
            <a:chExt cx="1012886" cy="540074"/>
          </a:xfrm>
        </p:grpSpPr>
        <p:pic>
          <p:nvPicPr>
            <p:cNvPr id="192" name="Image 191"/>
            <p:cNvPicPr>
              <a:picLocks noChangeAspect="1"/>
            </p:cNvPicPr>
            <p:nvPr/>
          </p:nvPicPr>
          <p:blipFill>
            <a:blip r:embed="rId35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9068" y="3146245"/>
              <a:ext cx="355668" cy="409992"/>
            </a:xfrm>
            <a:prstGeom prst="rect">
              <a:avLst/>
            </a:prstGeom>
          </p:spPr>
        </p:pic>
        <p:pic>
          <p:nvPicPr>
            <p:cNvPr id="196" name="Image 195"/>
            <p:cNvPicPr>
              <a:picLocks noChangeAspect="1"/>
            </p:cNvPicPr>
            <p:nvPr/>
          </p:nvPicPr>
          <p:blipFill>
            <a:blip r:embed="rId36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2092" y="3095681"/>
              <a:ext cx="439862" cy="502699"/>
            </a:xfrm>
            <a:prstGeom prst="rect">
              <a:avLst/>
            </a:prstGeom>
          </p:spPr>
        </p:pic>
        <p:pic>
          <p:nvPicPr>
            <p:cNvPr id="197" name="Image 196"/>
            <p:cNvPicPr>
              <a:picLocks noChangeAspect="1"/>
            </p:cNvPicPr>
            <p:nvPr/>
          </p:nvPicPr>
          <p:blipFill>
            <a:blip r:embed="rId37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8426" y="3058306"/>
              <a:ext cx="442963" cy="501089"/>
            </a:xfrm>
            <a:prstGeom prst="rect">
              <a:avLst/>
            </a:prstGeom>
          </p:spPr>
        </p:pic>
      </p:grpSp>
      <p:grpSp>
        <p:nvGrpSpPr>
          <p:cNvPr id="200" name="Groupe 199"/>
          <p:cNvGrpSpPr/>
          <p:nvPr/>
        </p:nvGrpSpPr>
        <p:grpSpPr>
          <a:xfrm>
            <a:off x="733011" y="8009322"/>
            <a:ext cx="776774" cy="389655"/>
            <a:chOff x="1194963" y="4767219"/>
            <a:chExt cx="957543" cy="432000"/>
          </a:xfrm>
        </p:grpSpPr>
        <p:pic>
          <p:nvPicPr>
            <p:cNvPr id="201" name="Image 200"/>
            <p:cNvPicPr>
              <a:picLocks noChangeAspect="1"/>
            </p:cNvPicPr>
            <p:nvPr/>
          </p:nvPicPr>
          <p:blipFill rotWithShape="1">
            <a:blip r:embed="rId38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 l="53712" t="89171" r="34977" b="1500"/>
            <a:stretch/>
          </p:blipFill>
          <p:spPr>
            <a:xfrm>
              <a:off x="1194963" y="4894231"/>
              <a:ext cx="329143" cy="216000"/>
            </a:xfrm>
            <a:prstGeom prst="rect">
              <a:avLst/>
            </a:prstGeom>
          </p:spPr>
        </p:pic>
        <p:pic>
          <p:nvPicPr>
            <p:cNvPr id="204" name="Image 203"/>
            <p:cNvPicPr>
              <a:picLocks noChangeAspect="1"/>
            </p:cNvPicPr>
            <p:nvPr/>
          </p:nvPicPr>
          <p:blipFill rotWithShape="1">
            <a:blip r:embed="rId38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 l="53712" t="37190" r="34623" b="52592"/>
            <a:stretch/>
          </p:blipFill>
          <p:spPr>
            <a:xfrm>
              <a:off x="1790941" y="4878048"/>
              <a:ext cx="361565" cy="252000"/>
            </a:xfrm>
            <a:prstGeom prst="rect">
              <a:avLst/>
            </a:prstGeom>
          </p:spPr>
        </p:pic>
        <p:pic>
          <p:nvPicPr>
            <p:cNvPr id="205" name="Image 204"/>
            <p:cNvPicPr>
              <a:picLocks noChangeAspect="1"/>
            </p:cNvPicPr>
            <p:nvPr/>
          </p:nvPicPr>
          <p:blipFill>
            <a:blip r:embed="rId3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5394" y="4767219"/>
              <a:ext cx="381888" cy="432000"/>
            </a:xfrm>
            <a:prstGeom prst="rect">
              <a:avLst/>
            </a:prstGeom>
          </p:spPr>
        </p:pic>
      </p:grpSp>
      <p:pic>
        <p:nvPicPr>
          <p:cNvPr id="206" name="Picture 4" descr="Résultat de recherche d'images pour &quot;nombres relatifs droite graduée&quot;"/>
          <p:cNvPicPr>
            <a:picLocks noChangeAspect="1" noChangeArrowheads="1"/>
          </p:cNvPicPr>
          <p:nvPr/>
        </p:nvPicPr>
        <p:blipFill rotWithShape="1">
          <a:blip r:embed="rId40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0" t="36315" r="52941" b="27595"/>
          <a:stretch/>
        </p:blipFill>
        <p:spPr bwMode="auto">
          <a:xfrm>
            <a:off x="2205604" y="8051208"/>
            <a:ext cx="801891" cy="237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7" name="Groupe 206"/>
          <p:cNvGrpSpPr/>
          <p:nvPr/>
        </p:nvGrpSpPr>
        <p:grpSpPr>
          <a:xfrm>
            <a:off x="5243325" y="7933485"/>
            <a:ext cx="636279" cy="614271"/>
            <a:chOff x="2655777" y="6438999"/>
            <a:chExt cx="845263" cy="774296"/>
          </a:xfrm>
        </p:grpSpPr>
        <p:pic>
          <p:nvPicPr>
            <p:cNvPr id="210" name="Image 209"/>
            <p:cNvPicPr>
              <a:picLocks noChangeAspect="1"/>
            </p:cNvPicPr>
            <p:nvPr/>
          </p:nvPicPr>
          <p:blipFill rotWithShape="1">
            <a:blip r:embed="rId41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88" t="27164" r="30721" b="41357"/>
            <a:stretch/>
          </p:blipFill>
          <p:spPr>
            <a:xfrm>
              <a:off x="2655777" y="6438999"/>
              <a:ext cx="701268" cy="55617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211" name="Image 210"/>
            <p:cNvPicPr>
              <a:picLocks noChangeAspect="1"/>
            </p:cNvPicPr>
            <p:nvPr/>
          </p:nvPicPr>
          <p:blipFill>
            <a:blip r:embed="rId4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01747" y="6614668"/>
              <a:ext cx="599293" cy="598627"/>
            </a:xfrm>
            <a:prstGeom prst="rect">
              <a:avLst/>
            </a:prstGeom>
          </p:spPr>
        </p:pic>
      </p:grpSp>
      <p:grpSp>
        <p:nvGrpSpPr>
          <p:cNvPr id="212" name="Groupe 211"/>
          <p:cNvGrpSpPr/>
          <p:nvPr/>
        </p:nvGrpSpPr>
        <p:grpSpPr>
          <a:xfrm>
            <a:off x="3669986" y="7841276"/>
            <a:ext cx="718019" cy="657459"/>
            <a:chOff x="2537016" y="6307426"/>
            <a:chExt cx="843857" cy="784890"/>
          </a:xfrm>
        </p:grpSpPr>
        <p:pic>
          <p:nvPicPr>
            <p:cNvPr id="213" name="Image 212"/>
            <p:cNvPicPr>
              <a:picLocks noChangeAspect="1"/>
            </p:cNvPicPr>
            <p:nvPr/>
          </p:nvPicPr>
          <p:blipFill>
            <a:blip r:embed="rId4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7016" y="6307426"/>
              <a:ext cx="750128" cy="549410"/>
            </a:xfrm>
            <a:prstGeom prst="rect">
              <a:avLst/>
            </a:prstGeom>
          </p:spPr>
        </p:pic>
        <p:pic>
          <p:nvPicPr>
            <p:cNvPr id="216" name="Image 215"/>
            <p:cNvPicPr>
              <a:picLocks noChangeAspect="1"/>
            </p:cNvPicPr>
            <p:nvPr/>
          </p:nvPicPr>
          <p:blipFill>
            <a:blip r:embed="rId4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5851" y="6703938"/>
              <a:ext cx="365022" cy="388378"/>
            </a:xfrm>
            <a:prstGeom prst="rect">
              <a:avLst/>
            </a:prstGeom>
          </p:spPr>
        </p:pic>
      </p:grpSp>
      <p:grpSp>
        <p:nvGrpSpPr>
          <p:cNvPr id="219" name="Groupe 218"/>
          <p:cNvGrpSpPr/>
          <p:nvPr/>
        </p:nvGrpSpPr>
        <p:grpSpPr>
          <a:xfrm>
            <a:off x="1758051" y="6332264"/>
            <a:ext cx="1283530" cy="680060"/>
            <a:chOff x="3990746" y="4566010"/>
            <a:chExt cx="1524711" cy="750427"/>
          </a:xfrm>
        </p:grpSpPr>
        <p:grpSp>
          <p:nvGrpSpPr>
            <p:cNvPr id="223" name="Groupe 222"/>
            <p:cNvGrpSpPr/>
            <p:nvPr/>
          </p:nvGrpSpPr>
          <p:grpSpPr>
            <a:xfrm>
              <a:off x="3990746" y="4566010"/>
              <a:ext cx="828405" cy="750427"/>
              <a:chOff x="3810456" y="4800575"/>
              <a:chExt cx="856356" cy="828732"/>
            </a:xfrm>
          </p:grpSpPr>
          <p:pic>
            <p:nvPicPr>
              <p:cNvPr id="231" name="Image 230"/>
              <p:cNvPicPr>
                <a:picLocks noChangeAspect="1"/>
              </p:cNvPicPr>
              <p:nvPr/>
            </p:nvPicPr>
            <p:blipFill>
              <a:blip r:embed="rId45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10456" y="4800575"/>
                <a:ext cx="856356" cy="828732"/>
              </a:xfrm>
              <a:prstGeom prst="rect">
                <a:avLst/>
              </a:prstGeom>
            </p:spPr>
          </p:pic>
          <p:pic>
            <p:nvPicPr>
              <p:cNvPr id="235" name="Image 234"/>
              <p:cNvPicPr>
                <a:picLocks noChangeAspect="1"/>
              </p:cNvPicPr>
              <p:nvPr/>
            </p:nvPicPr>
            <p:blipFill>
              <a:blip r:embed="rId46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21521" y="5216428"/>
                <a:ext cx="62318" cy="62318"/>
              </a:xfrm>
              <a:prstGeom prst="rect">
                <a:avLst/>
              </a:prstGeom>
            </p:spPr>
          </p:pic>
          <p:pic>
            <p:nvPicPr>
              <p:cNvPr id="238" name="Image 237"/>
              <p:cNvPicPr>
                <a:picLocks noChangeAspect="1"/>
              </p:cNvPicPr>
              <p:nvPr/>
            </p:nvPicPr>
            <p:blipFill>
              <a:blip r:embed="rId47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84324" y="5219788"/>
                <a:ext cx="54094" cy="54094"/>
              </a:xfrm>
              <a:prstGeom prst="rect">
                <a:avLst/>
              </a:prstGeom>
            </p:spPr>
          </p:pic>
          <p:pic>
            <p:nvPicPr>
              <p:cNvPr id="239" name="Image 238"/>
              <p:cNvPicPr>
                <a:picLocks noChangeAspect="1"/>
              </p:cNvPicPr>
              <p:nvPr/>
            </p:nvPicPr>
            <p:blipFill>
              <a:blip r:embed="rId48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80647">
                <a:off x="3915592" y="5241187"/>
                <a:ext cx="96000" cy="72000"/>
              </a:xfrm>
              <a:prstGeom prst="rect">
                <a:avLst/>
              </a:prstGeom>
            </p:spPr>
          </p:pic>
          <p:pic>
            <p:nvPicPr>
              <p:cNvPr id="240" name="Image 239"/>
              <p:cNvPicPr>
                <a:picLocks noChangeAspect="1"/>
              </p:cNvPicPr>
              <p:nvPr/>
            </p:nvPicPr>
            <p:blipFill>
              <a:blip r:embed="rId48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80647">
                <a:off x="4073531" y="5243875"/>
                <a:ext cx="96000" cy="72000"/>
              </a:xfrm>
              <a:prstGeom prst="rect">
                <a:avLst/>
              </a:prstGeom>
            </p:spPr>
          </p:pic>
          <p:pic>
            <p:nvPicPr>
              <p:cNvPr id="243" name="Image 242"/>
              <p:cNvPicPr>
                <a:picLocks noChangeAspect="1"/>
              </p:cNvPicPr>
              <p:nvPr/>
            </p:nvPicPr>
            <p:blipFill>
              <a:blip r:embed="rId48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80647">
                <a:off x="4225584" y="5240207"/>
                <a:ext cx="96000" cy="72000"/>
              </a:xfrm>
              <a:prstGeom prst="rect">
                <a:avLst/>
              </a:prstGeom>
            </p:spPr>
          </p:pic>
        </p:grpSp>
        <p:sp>
          <p:nvSpPr>
            <p:cNvPr id="227" name="ZoneTexte 226"/>
            <p:cNvSpPr txBox="1"/>
            <p:nvPr/>
          </p:nvSpPr>
          <p:spPr>
            <a:xfrm>
              <a:off x="3995831" y="4903221"/>
              <a:ext cx="1519626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500" dirty="0" smtClean="0">
                  <a:solidFill>
                    <a:schemeClr val="bg2">
                      <a:lumMod val="75000"/>
                    </a:schemeClr>
                  </a:solidFill>
                  <a:latin typeface="That's Font Folks!" panose="03050500040606010104" pitchFamily="66" charset="0"/>
                </a:rPr>
                <a:t>2  4      1   5      1 05</a:t>
              </a:r>
              <a:endParaRPr lang="fr-FR" sz="500" dirty="0">
                <a:solidFill>
                  <a:schemeClr val="bg2">
                    <a:lumMod val="75000"/>
                  </a:schemeClr>
                </a:solidFill>
                <a:latin typeface="That's Font Folks!" panose="03050500040606010104" pitchFamily="66" charset="0"/>
              </a:endParaRPr>
            </a:p>
          </p:txBody>
        </p:sp>
      </p:grpSp>
      <p:grpSp>
        <p:nvGrpSpPr>
          <p:cNvPr id="244" name="Groupe 243"/>
          <p:cNvGrpSpPr/>
          <p:nvPr/>
        </p:nvGrpSpPr>
        <p:grpSpPr>
          <a:xfrm>
            <a:off x="315072" y="6365443"/>
            <a:ext cx="997617" cy="562707"/>
            <a:chOff x="2712954" y="6935274"/>
            <a:chExt cx="1148489" cy="63478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5" name="ZoneTexte 244"/>
                <p:cNvSpPr txBox="1"/>
                <p:nvPr/>
              </p:nvSpPr>
              <p:spPr>
                <a:xfrm>
                  <a:off x="2712954" y="6935274"/>
                  <a:ext cx="1148489" cy="6347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sz="1600" i="1" smtClean="0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1600" b="0" i="1" smtClean="0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fr-FR" sz="1600" b="0" i="1" smtClean="0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den>
                        </m:f>
                        <m:r>
                          <a:rPr lang="fr-FR" sz="1600" b="0" i="1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     0,2 </m:t>
                        </m:r>
                      </m:oMath>
                    </m:oMathPara>
                  </a14:m>
                  <a:endParaRPr lang="fr-FR" sz="1600" dirty="0">
                    <a:solidFill>
                      <a:schemeClr val="bg2">
                        <a:lumMod val="50000"/>
                      </a:schemeClr>
                    </a:solidFill>
                    <a:latin typeface="GaelleNumber4" panose="02000603000000000000" pitchFamily="2" charset="0"/>
                  </a:endParaRPr>
                </a:p>
              </p:txBody>
            </p:sp>
          </mc:Choice>
          <mc:Fallback xmlns="">
            <p:sp>
              <p:nvSpPr>
                <p:cNvPr id="245" name="ZoneTexte 2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12954" y="6935274"/>
                  <a:ext cx="1148489" cy="634789"/>
                </a:xfrm>
                <a:prstGeom prst="rect">
                  <a:avLst/>
                </a:prstGeom>
                <a:blipFill rotWithShape="0">
                  <a:blip r:embed="rId4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47" name="Image 246"/>
            <p:cNvPicPr>
              <a:picLocks noChangeAspect="1"/>
            </p:cNvPicPr>
            <p:nvPr/>
          </p:nvPicPr>
          <p:blipFill>
            <a:blip r:embed="rId50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3595" y="7079591"/>
              <a:ext cx="393555" cy="393555"/>
            </a:xfrm>
            <a:prstGeom prst="rect">
              <a:avLst/>
            </a:prstGeom>
          </p:spPr>
        </p:pic>
      </p:grpSp>
      <p:sp>
        <p:nvSpPr>
          <p:cNvPr id="252" name="Rectangle 251"/>
          <p:cNvSpPr/>
          <p:nvPr/>
        </p:nvSpPr>
        <p:spPr>
          <a:xfrm>
            <a:off x="4187638" y="6251404"/>
            <a:ext cx="112724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Comparer des fractions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1" name="Rectangle 260"/>
          <p:cNvSpPr/>
          <p:nvPr/>
        </p:nvSpPr>
        <p:spPr>
          <a:xfrm>
            <a:off x="577404" y="7725178"/>
            <a:ext cx="106393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446080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Comparer des nombres relatifs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2" name="Rectangle 261"/>
          <p:cNvSpPr/>
          <p:nvPr/>
        </p:nvSpPr>
        <p:spPr>
          <a:xfrm>
            <a:off x="2048770" y="7708572"/>
            <a:ext cx="1081365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444878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Placer des nombres relatifs sur une droite graduée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3" name="Rectangle 262"/>
          <p:cNvSpPr/>
          <p:nvPr/>
        </p:nvSpPr>
        <p:spPr>
          <a:xfrm>
            <a:off x="1546552" y="6205242"/>
            <a:ext cx="112724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510512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Ordonner des nombres décimaux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4" name="Rectangle 263"/>
          <p:cNvSpPr/>
          <p:nvPr/>
        </p:nvSpPr>
        <p:spPr>
          <a:xfrm>
            <a:off x="4980828" y="7716256"/>
            <a:ext cx="109282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267253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Écrire sous la forme d’une puissance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5" name="Rectangle 264"/>
          <p:cNvSpPr/>
          <p:nvPr/>
        </p:nvSpPr>
        <p:spPr>
          <a:xfrm>
            <a:off x="3509023" y="7744021"/>
            <a:ext cx="108294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924308"/>
              </a:avLst>
            </a:prstTxWarp>
            <a:spAutoFit/>
          </a:bodyPr>
          <a:lstStyle/>
          <a:p>
            <a:pPr algn="ctr"/>
            <a:r>
              <a:rPr lang="fr-FR" sz="11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Connaître des ordres de grandeur </a:t>
            </a:r>
            <a:endParaRPr lang="fr-FR" sz="11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6" name="Rectangle 265"/>
          <p:cNvSpPr/>
          <p:nvPr/>
        </p:nvSpPr>
        <p:spPr>
          <a:xfrm>
            <a:off x="237984" y="6200938"/>
            <a:ext cx="110349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935487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Associer une fraction à un nombre décimal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7" name="Rectangle 266"/>
          <p:cNvSpPr/>
          <p:nvPr/>
        </p:nvSpPr>
        <p:spPr>
          <a:xfrm>
            <a:off x="5507069" y="6222395"/>
            <a:ext cx="106633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740681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Placer une fraction sur une droite graduée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8" name="Rectangle 267"/>
          <p:cNvSpPr/>
          <p:nvPr/>
        </p:nvSpPr>
        <p:spPr>
          <a:xfrm>
            <a:off x="2898066" y="6205241"/>
            <a:ext cx="1041690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219951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Placer des nombres décimaux sur une droite graduée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04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Image 245"/>
          <p:cNvPicPr preferRelativeResize="0"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17" t="61615" r="28026" b="28054"/>
          <a:stretch/>
        </p:blipFill>
        <p:spPr>
          <a:xfrm>
            <a:off x="1410132" y="9356211"/>
            <a:ext cx="1306800" cy="738000"/>
          </a:xfrm>
          <a:prstGeom prst="round2Same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76" t="58559" b="24340"/>
          <a:stretch/>
        </p:blipFill>
        <p:spPr>
          <a:xfrm>
            <a:off x="115332" y="-9797"/>
            <a:ext cx="6503059" cy="795258"/>
          </a:xfrm>
          <a:prstGeom prst="rect">
            <a:avLst/>
          </a:prstGeom>
        </p:spPr>
      </p:pic>
      <p:sp>
        <p:nvSpPr>
          <p:cNvPr id="12" name="Rectangle à coins arrondis 11"/>
          <p:cNvSpPr/>
          <p:nvPr/>
        </p:nvSpPr>
        <p:spPr>
          <a:xfrm>
            <a:off x="115429" y="1085321"/>
            <a:ext cx="6601226" cy="8712096"/>
          </a:xfrm>
          <a:prstGeom prst="roundRect">
            <a:avLst>
              <a:gd name="adj" fmla="val 5128"/>
            </a:avLst>
          </a:prstGeom>
          <a:solidFill>
            <a:srgbClr val="E9F3FB">
              <a:alpha val="20000"/>
            </a:srgbClr>
          </a:solidFill>
          <a:ln w="28575">
            <a:solidFill>
              <a:srgbClr val="A6D0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6" name="ZoneTexte 125"/>
          <p:cNvSpPr txBox="1"/>
          <p:nvPr/>
        </p:nvSpPr>
        <p:spPr>
          <a:xfrm>
            <a:off x="-561379" y="746570"/>
            <a:ext cx="7775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     CYCLE 3                                                                CFG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sp>
        <p:nvSpPr>
          <p:cNvPr id="118" name="ZoneTexte 117"/>
          <p:cNvSpPr txBox="1"/>
          <p:nvPr/>
        </p:nvSpPr>
        <p:spPr>
          <a:xfrm>
            <a:off x="-1079208" y="148763"/>
            <a:ext cx="8863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latin typeface="OilChangeW01-Regular" panose="02000000000000000000" pitchFamily="2" charset="0"/>
                <a:cs typeface="Mali" panose="00000500000000000000" pitchFamily="2" charset="-34"/>
              </a:rPr>
              <a:t>Calcul &amp; résolution de problèmes</a:t>
            </a:r>
            <a:endParaRPr lang="fr-FR" sz="2400" b="1" dirty="0">
              <a:latin typeface="OilChangeW01-Regular" panose="02000000000000000000" pitchFamily="2" charset="0"/>
              <a:cs typeface="Mali" panose="00000500000000000000" pitchFamily="2" charset="-34"/>
            </a:endParaRPr>
          </a:p>
        </p:txBody>
      </p:sp>
      <p:sp>
        <p:nvSpPr>
          <p:cNvPr id="134" name="Ellipse 133"/>
          <p:cNvSpPr/>
          <p:nvPr/>
        </p:nvSpPr>
        <p:spPr>
          <a:xfrm>
            <a:off x="331738" y="5418164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5" name="Image 13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68957" y="5378298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49" name="Image 14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686343" y="5368023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50" name="Ellipse 149"/>
          <p:cNvSpPr/>
          <p:nvPr/>
        </p:nvSpPr>
        <p:spPr>
          <a:xfrm>
            <a:off x="1659398" y="5418164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58" name="Image 15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996438" y="5364782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59" name="Ellipse 158"/>
          <p:cNvSpPr/>
          <p:nvPr/>
        </p:nvSpPr>
        <p:spPr>
          <a:xfrm>
            <a:off x="2969493" y="5435471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7" name="Ellipse 166"/>
          <p:cNvSpPr/>
          <p:nvPr/>
        </p:nvSpPr>
        <p:spPr>
          <a:xfrm>
            <a:off x="4287952" y="542712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68" name="Image 16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304623" y="5366713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36" name="Ellipse 235"/>
          <p:cNvSpPr/>
          <p:nvPr/>
        </p:nvSpPr>
        <p:spPr>
          <a:xfrm>
            <a:off x="5579835" y="5425197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37" name="Image 236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612139" y="5349149"/>
            <a:ext cx="937235" cy="1075267"/>
          </a:xfrm>
          <a:prstGeom prst="rect">
            <a:avLst/>
          </a:prstGeom>
          <a:ln>
            <a:noFill/>
          </a:ln>
        </p:spPr>
      </p:pic>
      <p:sp>
        <p:nvSpPr>
          <p:cNvPr id="392" name="Ellipse 391"/>
          <p:cNvSpPr/>
          <p:nvPr/>
        </p:nvSpPr>
        <p:spPr>
          <a:xfrm>
            <a:off x="4264443" y="113184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93" name="Image 392"/>
          <p:cNvPicPr preferRelativeResize="0">
            <a:picLocks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291452" y="1069980"/>
            <a:ext cx="936000" cy="1044000"/>
          </a:xfrm>
          <a:prstGeom prst="rect">
            <a:avLst/>
          </a:prstGeom>
          <a:ln>
            <a:noFill/>
          </a:ln>
        </p:spPr>
      </p:pic>
      <p:pic>
        <p:nvPicPr>
          <p:cNvPr id="389" name="Image 38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982244" y="1067046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90" name="Ellipse 389"/>
          <p:cNvSpPr/>
          <p:nvPr/>
        </p:nvSpPr>
        <p:spPr>
          <a:xfrm>
            <a:off x="2958200" y="1127743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Rectangle à coins arrondis 44"/>
          <p:cNvSpPr/>
          <p:nvPr/>
        </p:nvSpPr>
        <p:spPr>
          <a:xfrm>
            <a:off x="304853" y="2177376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9" name="ZoneTexte 48"/>
          <p:cNvSpPr txBox="1"/>
          <p:nvPr/>
        </p:nvSpPr>
        <p:spPr>
          <a:xfrm>
            <a:off x="322496" y="2193155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46" name="Ellipse 145"/>
          <p:cNvSpPr/>
          <p:nvPr/>
        </p:nvSpPr>
        <p:spPr>
          <a:xfrm>
            <a:off x="334100" y="1158484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7" name="Image 146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65356" y="1110376"/>
            <a:ext cx="937234" cy="1044000"/>
          </a:xfrm>
          <a:prstGeom prst="rect">
            <a:avLst/>
          </a:prstGeom>
          <a:ln>
            <a:noFill/>
          </a:ln>
        </p:spPr>
      </p:pic>
      <p:sp>
        <p:nvSpPr>
          <p:cNvPr id="194" name="Ellipse 193"/>
          <p:cNvSpPr/>
          <p:nvPr/>
        </p:nvSpPr>
        <p:spPr>
          <a:xfrm>
            <a:off x="5553267" y="1128806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95" name="Image 19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584332" y="1068008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82" name="Image 18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680606" y="1084900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83" name="Ellipse 182"/>
          <p:cNvSpPr/>
          <p:nvPr/>
        </p:nvSpPr>
        <p:spPr>
          <a:xfrm>
            <a:off x="1660528" y="1141810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3" name="Rectangle à coins arrondis 282"/>
          <p:cNvSpPr/>
          <p:nvPr/>
        </p:nvSpPr>
        <p:spPr>
          <a:xfrm>
            <a:off x="1608393" y="2177376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4" name="ZoneTexte 283"/>
          <p:cNvSpPr txBox="1"/>
          <p:nvPr/>
        </p:nvSpPr>
        <p:spPr>
          <a:xfrm>
            <a:off x="1626036" y="2193155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292" name="Rectangle à coins arrondis 291"/>
          <p:cNvSpPr/>
          <p:nvPr/>
        </p:nvSpPr>
        <p:spPr>
          <a:xfrm>
            <a:off x="4215473" y="2177376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3" name="ZoneTexte 292"/>
          <p:cNvSpPr txBox="1"/>
          <p:nvPr/>
        </p:nvSpPr>
        <p:spPr>
          <a:xfrm>
            <a:off x="4233116" y="2193155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01" name="Rectangle à coins arrondis 300"/>
          <p:cNvSpPr/>
          <p:nvPr/>
        </p:nvSpPr>
        <p:spPr>
          <a:xfrm>
            <a:off x="2911933" y="2177376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2" name="ZoneTexte 301"/>
          <p:cNvSpPr txBox="1"/>
          <p:nvPr/>
        </p:nvSpPr>
        <p:spPr>
          <a:xfrm>
            <a:off x="2929576" y="2193155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04" name="Rectangle à coins arrondis 303"/>
          <p:cNvSpPr/>
          <p:nvPr/>
        </p:nvSpPr>
        <p:spPr>
          <a:xfrm>
            <a:off x="5519012" y="2177376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5" name="ZoneTexte 304"/>
          <p:cNvSpPr txBox="1"/>
          <p:nvPr/>
        </p:nvSpPr>
        <p:spPr>
          <a:xfrm>
            <a:off x="5536655" y="2193155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98" name="Ellipse 197"/>
          <p:cNvSpPr/>
          <p:nvPr/>
        </p:nvSpPr>
        <p:spPr>
          <a:xfrm>
            <a:off x="381033" y="2519239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99" name="Image 19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08687" y="2450507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91" name="Image 190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724564" y="2478561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93" name="Ellipse 192"/>
          <p:cNvSpPr/>
          <p:nvPr/>
        </p:nvSpPr>
        <p:spPr>
          <a:xfrm>
            <a:off x="1691143" y="2523059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14" name="Image 313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316727" y="2490223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15" name="Ellipse 314"/>
          <p:cNvSpPr/>
          <p:nvPr/>
        </p:nvSpPr>
        <p:spPr>
          <a:xfrm>
            <a:off x="4292608" y="255070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7" name="Ellipse 316"/>
          <p:cNvSpPr/>
          <p:nvPr/>
        </p:nvSpPr>
        <p:spPr>
          <a:xfrm>
            <a:off x="5606164" y="2549414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18" name="Image 31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630915" y="2506297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203" name="Image 20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028263" y="2470186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02" name="Ellipse 201"/>
          <p:cNvSpPr/>
          <p:nvPr/>
        </p:nvSpPr>
        <p:spPr>
          <a:xfrm>
            <a:off x="3004689" y="2531289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7" name="Rectangle à coins arrondis 306"/>
          <p:cNvSpPr/>
          <p:nvPr/>
        </p:nvSpPr>
        <p:spPr>
          <a:xfrm>
            <a:off x="381033" y="3597795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8" name="ZoneTexte 307"/>
          <p:cNvSpPr txBox="1"/>
          <p:nvPr/>
        </p:nvSpPr>
        <p:spPr>
          <a:xfrm>
            <a:off x="398676" y="3613574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10" name="Rectangle à coins arrondis 309"/>
          <p:cNvSpPr/>
          <p:nvPr/>
        </p:nvSpPr>
        <p:spPr>
          <a:xfrm>
            <a:off x="1684573" y="3597795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1" name="ZoneTexte 310"/>
          <p:cNvSpPr txBox="1"/>
          <p:nvPr/>
        </p:nvSpPr>
        <p:spPr>
          <a:xfrm>
            <a:off x="1702216" y="3613574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38" name="Rectangle à coins arrondis 337"/>
          <p:cNvSpPr/>
          <p:nvPr/>
        </p:nvSpPr>
        <p:spPr>
          <a:xfrm>
            <a:off x="4291653" y="3597795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9" name="ZoneTexte 338"/>
          <p:cNvSpPr txBox="1"/>
          <p:nvPr/>
        </p:nvSpPr>
        <p:spPr>
          <a:xfrm>
            <a:off x="4309296" y="3613574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41" name="Rectangle à coins arrondis 340"/>
          <p:cNvSpPr/>
          <p:nvPr/>
        </p:nvSpPr>
        <p:spPr>
          <a:xfrm>
            <a:off x="2988113" y="3597795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2" name="ZoneTexte 341"/>
          <p:cNvSpPr txBox="1"/>
          <p:nvPr/>
        </p:nvSpPr>
        <p:spPr>
          <a:xfrm>
            <a:off x="3005756" y="3613574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45" name="Rectangle à coins arrondis 344"/>
          <p:cNvSpPr/>
          <p:nvPr/>
        </p:nvSpPr>
        <p:spPr>
          <a:xfrm>
            <a:off x="5543822" y="3597795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6" name="ZoneTexte 345"/>
          <p:cNvSpPr txBox="1"/>
          <p:nvPr/>
        </p:nvSpPr>
        <p:spPr>
          <a:xfrm>
            <a:off x="5561465" y="3613574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pic>
        <p:nvPicPr>
          <p:cNvPr id="356" name="Image 355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743421" y="3879152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57" name="Ellipse 356"/>
          <p:cNvSpPr/>
          <p:nvPr/>
        </p:nvSpPr>
        <p:spPr>
          <a:xfrm>
            <a:off x="1719837" y="3951057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8" name="Image 20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056258" y="3876140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09" name="Ellipse 208"/>
          <p:cNvSpPr/>
          <p:nvPr/>
        </p:nvSpPr>
        <p:spPr>
          <a:xfrm>
            <a:off x="3020234" y="3929384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14" name="Image 213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330595" y="3873890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15" name="Ellipse 214"/>
          <p:cNvSpPr/>
          <p:nvPr/>
        </p:nvSpPr>
        <p:spPr>
          <a:xfrm>
            <a:off x="4307011" y="3933355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8" name="Rectangle à coins arrondis 347"/>
          <p:cNvSpPr/>
          <p:nvPr/>
        </p:nvSpPr>
        <p:spPr>
          <a:xfrm>
            <a:off x="1666082" y="5024619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9" name="ZoneTexte 348"/>
          <p:cNvSpPr txBox="1"/>
          <p:nvPr/>
        </p:nvSpPr>
        <p:spPr>
          <a:xfrm>
            <a:off x="1683725" y="5040398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52" name="Rectangle à coins arrondis 351"/>
          <p:cNvSpPr/>
          <p:nvPr/>
        </p:nvSpPr>
        <p:spPr>
          <a:xfrm>
            <a:off x="2969622" y="5024619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3" name="ZoneTexte 352"/>
          <p:cNvSpPr txBox="1"/>
          <p:nvPr/>
        </p:nvSpPr>
        <p:spPr>
          <a:xfrm>
            <a:off x="2987265" y="5040398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61" name="Rectangle à coins arrondis 360"/>
          <p:cNvSpPr/>
          <p:nvPr/>
        </p:nvSpPr>
        <p:spPr>
          <a:xfrm>
            <a:off x="4273162" y="5024619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2" name="ZoneTexte 361"/>
          <p:cNvSpPr txBox="1"/>
          <p:nvPr/>
        </p:nvSpPr>
        <p:spPr>
          <a:xfrm>
            <a:off x="4290805" y="5040398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67" name="Rectangle à coins arrondis 366"/>
          <p:cNvSpPr/>
          <p:nvPr/>
        </p:nvSpPr>
        <p:spPr>
          <a:xfrm>
            <a:off x="301176" y="6517309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8" name="ZoneTexte 367"/>
          <p:cNvSpPr txBox="1"/>
          <p:nvPr/>
        </p:nvSpPr>
        <p:spPr>
          <a:xfrm>
            <a:off x="318819" y="6533088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70" name="Rectangle à coins arrondis 369"/>
          <p:cNvSpPr/>
          <p:nvPr/>
        </p:nvSpPr>
        <p:spPr>
          <a:xfrm>
            <a:off x="1604716" y="6517309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1" name="ZoneTexte 370"/>
          <p:cNvSpPr txBox="1"/>
          <p:nvPr/>
        </p:nvSpPr>
        <p:spPr>
          <a:xfrm>
            <a:off x="1622359" y="6533088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73" name="Rectangle à coins arrondis 372"/>
          <p:cNvSpPr/>
          <p:nvPr/>
        </p:nvSpPr>
        <p:spPr>
          <a:xfrm>
            <a:off x="4211796" y="6517309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4" name="ZoneTexte 373"/>
          <p:cNvSpPr txBox="1"/>
          <p:nvPr/>
        </p:nvSpPr>
        <p:spPr>
          <a:xfrm>
            <a:off x="4229439" y="6533088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82" name="Rectangle à coins arrondis 381"/>
          <p:cNvSpPr/>
          <p:nvPr/>
        </p:nvSpPr>
        <p:spPr>
          <a:xfrm>
            <a:off x="2908256" y="6517309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3" name="ZoneTexte 382"/>
          <p:cNvSpPr txBox="1"/>
          <p:nvPr/>
        </p:nvSpPr>
        <p:spPr>
          <a:xfrm>
            <a:off x="2925899" y="6533088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85" name="Rectangle à coins arrondis 384"/>
          <p:cNvSpPr/>
          <p:nvPr/>
        </p:nvSpPr>
        <p:spPr>
          <a:xfrm>
            <a:off x="5546157" y="6517309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6" name="ZoneTexte 385"/>
          <p:cNvSpPr txBox="1"/>
          <p:nvPr/>
        </p:nvSpPr>
        <p:spPr>
          <a:xfrm>
            <a:off x="5563800" y="6533088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pic>
        <p:nvPicPr>
          <p:cNvPr id="105" name="Image 10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61" y="713810"/>
            <a:ext cx="330114" cy="418832"/>
          </a:xfrm>
          <a:prstGeom prst="rect">
            <a:avLst/>
          </a:prstGeom>
        </p:spPr>
      </p:pic>
      <p:pic>
        <p:nvPicPr>
          <p:cNvPr id="106" name="Image 10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805" y="762038"/>
            <a:ext cx="360053" cy="360053"/>
          </a:xfrm>
          <a:prstGeom prst="rect">
            <a:avLst/>
          </a:prstGeom>
        </p:spPr>
      </p:pic>
      <p:sp>
        <p:nvSpPr>
          <p:cNvPr id="241" name="Arrondir un rectangle avec un coin du même côté 240"/>
          <p:cNvSpPr/>
          <p:nvPr/>
        </p:nvSpPr>
        <p:spPr>
          <a:xfrm rot="5400000">
            <a:off x="1755071" y="9152652"/>
            <a:ext cx="604927" cy="1152000"/>
          </a:xfrm>
          <a:prstGeom prst="round2SameRect">
            <a:avLst>
              <a:gd name="adj1" fmla="val 8899"/>
              <a:gd name="adj2" fmla="val 18600"/>
            </a:avLst>
          </a:prstGeom>
          <a:noFill/>
          <a:ln>
            <a:solidFill>
              <a:srgbClr val="FFFF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2" name="ZoneTexte 241"/>
          <p:cNvSpPr txBox="1"/>
          <p:nvPr/>
        </p:nvSpPr>
        <p:spPr>
          <a:xfrm>
            <a:off x="1421355" y="9466557"/>
            <a:ext cx="1273881" cy="3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550" dirty="0" smtClean="0">
                <a:solidFill>
                  <a:schemeClr val="bg1"/>
                </a:solidFill>
                <a:latin typeface="Dancing Script" panose="03080600040507000D00" pitchFamily="66" charset="0"/>
              </a:rPr>
              <a:t>Mathématiques</a:t>
            </a:r>
            <a:endParaRPr lang="fr-FR" sz="1550" dirty="0">
              <a:solidFill>
                <a:schemeClr val="bg1"/>
              </a:solidFill>
              <a:latin typeface="Dancing Script" panose="03080600040507000D00" pitchFamily="66" charset="0"/>
            </a:endParaRPr>
          </a:p>
        </p:txBody>
      </p:sp>
      <p:grpSp>
        <p:nvGrpSpPr>
          <p:cNvPr id="111" name="Groupe 110"/>
          <p:cNvGrpSpPr/>
          <p:nvPr/>
        </p:nvGrpSpPr>
        <p:grpSpPr>
          <a:xfrm>
            <a:off x="3072475" y="1215593"/>
            <a:ext cx="731399" cy="730886"/>
            <a:chOff x="4522671" y="3077955"/>
            <a:chExt cx="986453" cy="999547"/>
          </a:xfrm>
        </p:grpSpPr>
        <p:pic>
          <p:nvPicPr>
            <p:cNvPr id="112" name="Image 111"/>
            <p:cNvPicPr>
              <a:picLocks noChangeAspect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30"/>
            <a:stretch/>
          </p:blipFill>
          <p:spPr>
            <a:xfrm>
              <a:off x="4522671" y="3292928"/>
              <a:ext cx="631342" cy="784574"/>
            </a:xfrm>
            <a:prstGeom prst="rect">
              <a:avLst/>
            </a:prstGeom>
          </p:spPr>
        </p:pic>
        <p:pic>
          <p:nvPicPr>
            <p:cNvPr id="113" name="Image 112"/>
            <p:cNvPicPr>
              <a:picLocks noChangeAspect="1"/>
            </p:cNvPicPr>
            <p:nvPr/>
          </p:nvPicPr>
          <p:blipFill rotWithShape="1">
            <a:blip r:embed="rId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2251"/>
            <a:stretch/>
          </p:blipFill>
          <p:spPr>
            <a:xfrm flipH="1">
              <a:off x="4678861" y="3077955"/>
              <a:ext cx="830263" cy="738958"/>
            </a:xfrm>
            <a:prstGeom prst="rect">
              <a:avLst/>
            </a:prstGeom>
          </p:spPr>
        </p:pic>
        <p:pic>
          <p:nvPicPr>
            <p:cNvPr id="114" name="Image 113"/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2358"/>
            <a:stretch/>
          </p:blipFill>
          <p:spPr>
            <a:xfrm rot="20793017">
              <a:off x="4989213" y="3386752"/>
              <a:ext cx="471968" cy="130464"/>
            </a:xfrm>
            <a:prstGeom prst="rect">
              <a:avLst/>
            </a:prstGeom>
          </p:spPr>
        </p:pic>
        <p:pic>
          <p:nvPicPr>
            <p:cNvPr id="115" name="Image 114"/>
            <p:cNvPicPr>
              <a:picLocks noChangeAspect="1"/>
            </p:cNvPicPr>
            <p:nvPr/>
          </p:nvPicPr>
          <p:blipFill>
            <a:blip r:embed="rId11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98846" y="3190379"/>
              <a:ext cx="396000" cy="263715"/>
            </a:xfrm>
            <a:prstGeom prst="rect">
              <a:avLst/>
            </a:prstGeom>
          </p:spPr>
        </p:pic>
      </p:grpSp>
      <p:sp>
        <p:nvSpPr>
          <p:cNvPr id="117" name="Rectangle 116"/>
          <p:cNvSpPr/>
          <p:nvPr/>
        </p:nvSpPr>
        <p:spPr>
          <a:xfrm>
            <a:off x="1545566" y="1132115"/>
            <a:ext cx="1140755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242807"/>
              </a:avLst>
            </a:prstTxWarp>
            <a:spAutoFit/>
          </a:bodyPr>
          <a:lstStyle/>
          <a:p>
            <a:pPr algn="ctr"/>
            <a:r>
              <a:rPr lang="fr-FR" sz="14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Connaître les tables de multiplication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pic>
        <p:nvPicPr>
          <p:cNvPr id="121" name="Image 120"/>
          <p:cNvPicPr>
            <a:picLocks noChangeAspect="1"/>
          </p:cNvPicPr>
          <p:nvPr/>
        </p:nvPicPr>
        <p:blipFill>
          <a:blip r:embed="rId1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580" y="1286475"/>
            <a:ext cx="636730" cy="636730"/>
          </a:xfrm>
          <a:prstGeom prst="rect">
            <a:avLst/>
          </a:prstGeom>
        </p:spPr>
      </p:pic>
      <p:pic>
        <p:nvPicPr>
          <p:cNvPr id="122" name="Image 121"/>
          <p:cNvPicPr>
            <a:picLocks noChangeAspect="1"/>
          </p:cNvPicPr>
          <p:nvPr/>
        </p:nvPicPr>
        <p:blipFill rotWithShape="1">
          <a:blip r:embed="rId1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138"/>
          <a:stretch/>
        </p:blipFill>
        <p:spPr>
          <a:xfrm>
            <a:off x="381033" y="1226712"/>
            <a:ext cx="818644" cy="805071"/>
          </a:xfrm>
          <a:prstGeom prst="rect">
            <a:avLst/>
          </a:prstGeom>
        </p:spPr>
      </p:pic>
      <p:grpSp>
        <p:nvGrpSpPr>
          <p:cNvPr id="124" name="Groupe 123"/>
          <p:cNvGrpSpPr/>
          <p:nvPr/>
        </p:nvGrpSpPr>
        <p:grpSpPr>
          <a:xfrm>
            <a:off x="5620962" y="1220623"/>
            <a:ext cx="692622" cy="727759"/>
            <a:chOff x="7245437" y="5727953"/>
            <a:chExt cx="825247" cy="936418"/>
          </a:xfrm>
        </p:grpSpPr>
        <p:pic>
          <p:nvPicPr>
            <p:cNvPr id="125" name="Image 124"/>
            <p:cNvPicPr>
              <a:picLocks noChangeAspect="1"/>
            </p:cNvPicPr>
            <p:nvPr/>
          </p:nvPicPr>
          <p:blipFill rotWithShape="1">
            <a:blip r:embed="rId1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7297"/>
            <a:stretch/>
          </p:blipFill>
          <p:spPr>
            <a:xfrm>
              <a:off x="7313038" y="5727953"/>
              <a:ext cx="757646" cy="671255"/>
            </a:xfrm>
            <a:prstGeom prst="rect">
              <a:avLst/>
            </a:prstGeom>
          </p:spPr>
        </p:pic>
        <p:pic>
          <p:nvPicPr>
            <p:cNvPr id="127" name="Image 126"/>
            <p:cNvPicPr>
              <a:picLocks noChangeAspect="1"/>
            </p:cNvPicPr>
            <p:nvPr/>
          </p:nvPicPr>
          <p:blipFill rotWithShape="1">
            <a:blip r:embed="rId15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1833"/>
            <a:stretch/>
          </p:blipFill>
          <p:spPr>
            <a:xfrm>
              <a:off x="7245437" y="6407845"/>
              <a:ext cx="788454" cy="249359"/>
            </a:xfrm>
            <a:prstGeom prst="rect">
              <a:avLst/>
            </a:prstGeom>
          </p:spPr>
        </p:pic>
        <p:pic>
          <p:nvPicPr>
            <p:cNvPr id="128" name="Image 127"/>
            <p:cNvPicPr>
              <a:picLocks noChangeAspect="1"/>
            </p:cNvPicPr>
            <p:nvPr/>
          </p:nvPicPr>
          <p:blipFill rotWithShape="1">
            <a:blip r:embed="rId15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1833" r="32442" b="-2156"/>
            <a:stretch/>
          </p:blipFill>
          <p:spPr>
            <a:xfrm>
              <a:off x="7523023" y="6395930"/>
              <a:ext cx="532666" cy="268441"/>
            </a:xfrm>
            <a:prstGeom prst="rect">
              <a:avLst/>
            </a:prstGeom>
          </p:spPr>
        </p:pic>
        <p:pic>
          <p:nvPicPr>
            <p:cNvPr id="129" name="Image 128"/>
            <p:cNvPicPr>
              <a:picLocks noChangeAspect="1"/>
            </p:cNvPicPr>
            <p:nvPr/>
          </p:nvPicPr>
          <p:blipFill rotWithShape="1">
            <a:blip r:embed="rId15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772" r="22891" b="69528"/>
            <a:stretch/>
          </p:blipFill>
          <p:spPr>
            <a:xfrm>
              <a:off x="7724930" y="6038641"/>
              <a:ext cx="325924" cy="269769"/>
            </a:xfrm>
            <a:prstGeom prst="rect">
              <a:avLst/>
            </a:prstGeom>
          </p:spPr>
        </p:pic>
        <p:pic>
          <p:nvPicPr>
            <p:cNvPr id="130" name="Image 129"/>
            <p:cNvPicPr>
              <a:picLocks noChangeAspect="1"/>
            </p:cNvPicPr>
            <p:nvPr/>
          </p:nvPicPr>
          <p:blipFill rotWithShape="1">
            <a:blip r:embed="rId15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772" r="22891" b="69528"/>
            <a:stretch/>
          </p:blipFill>
          <p:spPr>
            <a:xfrm>
              <a:off x="7691861" y="5728726"/>
              <a:ext cx="325924" cy="269769"/>
            </a:xfrm>
            <a:prstGeom prst="rect">
              <a:avLst/>
            </a:prstGeom>
          </p:spPr>
        </p:pic>
      </p:grpSp>
      <p:grpSp>
        <p:nvGrpSpPr>
          <p:cNvPr id="132" name="Groupe 131"/>
          <p:cNvGrpSpPr/>
          <p:nvPr/>
        </p:nvGrpSpPr>
        <p:grpSpPr>
          <a:xfrm>
            <a:off x="442629" y="2602642"/>
            <a:ext cx="661080" cy="715822"/>
            <a:chOff x="8365775" y="5747875"/>
            <a:chExt cx="843110" cy="902346"/>
          </a:xfrm>
        </p:grpSpPr>
        <p:pic>
          <p:nvPicPr>
            <p:cNvPr id="133" name="Image 132"/>
            <p:cNvPicPr>
              <a:picLocks noChangeAspect="1"/>
            </p:cNvPicPr>
            <p:nvPr/>
          </p:nvPicPr>
          <p:blipFill>
            <a:blip r:embed="rId15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65775" y="5764939"/>
              <a:ext cx="788454" cy="885282"/>
            </a:xfrm>
            <a:prstGeom prst="rect">
              <a:avLst/>
            </a:prstGeom>
          </p:spPr>
        </p:pic>
        <p:pic>
          <p:nvPicPr>
            <p:cNvPr id="136" name="Image 135"/>
            <p:cNvPicPr>
              <a:picLocks noChangeAspect="1"/>
            </p:cNvPicPr>
            <p:nvPr/>
          </p:nvPicPr>
          <p:blipFill rotWithShape="1">
            <a:blip r:embed="rId1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59" t="30483" r="34523" b="38138"/>
            <a:stretch/>
          </p:blipFill>
          <p:spPr>
            <a:xfrm>
              <a:off x="8882960" y="5747875"/>
              <a:ext cx="325925" cy="289710"/>
            </a:xfrm>
            <a:prstGeom prst="rect">
              <a:avLst/>
            </a:prstGeom>
          </p:spPr>
        </p:pic>
        <p:pic>
          <p:nvPicPr>
            <p:cNvPr id="137" name="Image 136"/>
            <p:cNvPicPr>
              <a:picLocks noChangeAspect="1"/>
            </p:cNvPicPr>
            <p:nvPr/>
          </p:nvPicPr>
          <p:blipFill rotWithShape="1">
            <a:blip r:embed="rId1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69" r="39638" b="74629"/>
            <a:stretch/>
          </p:blipFill>
          <p:spPr>
            <a:xfrm>
              <a:off x="8950666" y="6063575"/>
              <a:ext cx="215879" cy="234234"/>
            </a:xfrm>
            <a:prstGeom prst="rect">
              <a:avLst/>
            </a:prstGeom>
          </p:spPr>
        </p:pic>
        <p:pic>
          <p:nvPicPr>
            <p:cNvPr id="138" name="Image 137"/>
            <p:cNvPicPr>
              <a:picLocks noChangeAspect="1"/>
            </p:cNvPicPr>
            <p:nvPr/>
          </p:nvPicPr>
          <p:blipFill rotWithShape="1">
            <a:blip r:embed="rId1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69" r="39638" b="74629"/>
            <a:stretch/>
          </p:blipFill>
          <p:spPr>
            <a:xfrm>
              <a:off x="8876823" y="6415987"/>
              <a:ext cx="215879" cy="234234"/>
            </a:xfrm>
            <a:prstGeom prst="rect">
              <a:avLst/>
            </a:prstGeom>
          </p:spPr>
        </p:pic>
      </p:grpSp>
      <p:grpSp>
        <p:nvGrpSpPr>
          <p:cNvPr id="139" name="Groupe 138"/>
          <p:cNvGrpSpPr/>
          <p:nvPr/>
        </p:nvGrpSpPr>
        <p:grpSpPr>
          <a:xfrm>
            <a:off x="1783333" y="2628745"/>
            <a:ext cx="731780" cy="685723"/>
            <a:chOff x="9531630" y="5700591"/>
            <a:chExt cx="897106" cy="971196"/>
          </a:xfrm>
        </p:grpSpPr>
        <p:pic>
          <p:nvPicPr>
            <p:cNvPr id="140" name="Image 139"/>
            <p:cNvPicPr>
              <a:picLocks noChangeAspect="1"/>
            </p:cNvPicPr>
            <p:nvPr/>
          </p:nvPicPr>
          <p:blipFill rotWithShape="1">
            <a:blip r:embed="rId1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880" b="27297"/>
            <a:stretch/>
          </p:blipFill>
          <p:spPr>
            <a:xfrm>
              <a:off x="9671090" y="6264430"/>
              <a:ext cx="757646" cy="109156"/>
            </a:xfrm>
            <a:prstGeom prst="rect">
              <a:avLst/>
            </a:prstGeom>
          </p:spPr>
        </p:pic>
        <p:pic>
          <p:nvPicPr>
            <p:cNvPr id="141" name="Image 140"/>
            <p:cNvPicPr>
              <a:picLocks noChangeAspect="1"/>
            </p:cNvPicPr>
            <p:nvPr/>
          </p:nvPicPr>
          <p:blipFill>
            <a:blip r:embed="rId16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31630" y="6005615"/>
              <a:ext cx="233643" cy="258815"/>
            </a:xfrm>
            <a:prstGeom prst="rect">
              <a:avLst/>
            </a:prstGeom>
          </p:spPr>
        </p:pic>
        <p:pic>
          <p:nvPicPr>
            <p:cNvPr id="142" name="Image 141"/>
            <p:cNvPicPr>
              <a:picLocks noChangeAspect="1"/>
            </p:cNvPicPr>
            <p:nvPr/>
          </p:nvPicPr>
          <p:blipFill rotWithShape="1">
            <a:blip r:embed="rId1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69" r="39638" b="74629"/>
            <a:stretch/>
          </p:blipFill>
          <p:spPr>
            <a:xfrm>
              <a:off x="9771785" y="5727493"/>
              <a:ext cx="215879" cy="234234"/>
            </a:xfrm>
            <a:prstGeom prst="rect">
              <a:avLst/>
            </a:prstGeom>
          </p:spPr>
        </p:pic>
        <p:pic>
          <p:nvPicPr>
            <p:cNvPr id="143" name="Image 142"/>
            <p:cNvPicPr>
              <a:picLocks noChangeAspect="1"/>
            </p:cNvPicPr>
            <p:nvPr/>
          </p:nvPicPr>
          <p:blipFill rotWithShape="1">
            <a:blip r:embed="rId1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59" t="30483" r="34523" b="38138"/>
            <a:stretch/>
          </p:blipFill>
          <p:spPr>
            <a:xfrm>
              <a:off x="9931738" y="5700591"/>
              <a:ext cx="325925" cy="289710"/>
            </a:xfrm>
            <a:prstGeom prst="rect">
              <a:avLst/>
            </a:prstGeom>
          </p:spPr>
        </p:pic>
        <p:pic>
          <p:nvPicPr>
            <p:cNvPr id="144" name="Image 143"/>
            <p:cNvPicPr>
              <a:picLocks noChangeAspect="1"/>
            </p:cNvPicPr>
            <p:nvPr/>
          </p:nvPicPr>
          <p:blipFill rotWithShape="1">
            <a:blip r:embed="rId1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59" t="30483" r="34523" b="38138"/>
            <a:stretch/>
          </p:blipFill>
          <p:spPr>
            <a:xfrm>
              <a:off x="9959971" y="5990167"/>
              <a:ext cx="325925" cy="289710"/>
            </a:xfrm>
            <a:prstGeom prst="rect">
              <a:avLst/>
            </a:prstGeom>
          </p:spPr>
        </p:pic>
        <p:pic>
          <p:nvPicPr>
            <p:cNvPr id="145" name="Image 144"/>
            <p:cNvPicPr>
              <a:picLocks noChangeAspect="1"/>
            </p:cNvPicPr>
            <p:nvPr/>
          </p:nvPicPr>
          <p:blipFill rotWithShape="1">
            <a:blip r:embed="rId1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59" t="30483" r="34523" b="38138"/>
            <a:stretch/>
          </p:blipFill>
          <p:spPr>
            <a:xfrm>
              <a:off x="9706568" y="6378390"/>
              <a:ext cx="325925" cy="289710"/>
            </a:xfrm>
            <a:prstGeom prst="rect">
              <a:avLst/>
            </a:prstGeom>
          </p:spPr>
        </p:pic>
        <p:pic>
          <p:nvPicPr>
            <p:cNvPr id="148" name="Image 147"/>
            <p:cNvPicPr>
              <a:picLocks noChangeAspect="1"/>
            </p:cNvPicPr>
            <p:nvPr/>
          </p:nvPicPr>
          <p:blipFill rotWithShape="1">
            <a:blip r:embed="rId17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1833" r="32442" b="-2156"/>
            <a:stretch/>
          </p:blipFill>
          <p:spPr>
            <a:xfrm>
              <a:off x="9783580" y="6403346"/>
              <a:ext cx="532666" cy="268441"/>
            </a:xfrm>
            <a:prstGeom prst="rect">
              <a:avLst/>
            </a:prstGeom>
          </p:spPr>
        </p:pic>
      </p:grpSp>
      <p:grpSp>
        <p:nvGrpSpPr>
          <p:cNvPr id="151" name="Groupe 150"/>
          <p:cNvGrpSpPr/>
          <p:nvPr/>
        </p:nvGrpSpPr>
        <p:grpSpPr>
          <a:xfrm>
            <a:off x="3098422" y="2719038"/>
            <a:ext cx="1456012" cy="497163"/>
            <a:chOff x="10642485" y="5880250"/>
            <a:chExt cx="2026439" cy="576000"/>
          </a:xfrm>
        </p:grpSpPr>
        <p:pic>
          <p:nvPicPr>
            <p:cNvPr id="152" name="Image 151"/>
            <p:cNvPicPr>
              <a:picLocks noChangeAspect="1"/>
            </p:cNvPicPr>
            <p:nvPr/>
          </p:nvPicPr>
          <p:blipFill>
            <a:blip r:embed="rId18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03323" y="5880250"/>
              <a:ext cx="850560" cy="576000"/>
            </a:xfrm>
            <a:prstGeom prst="rect">
              <a:avLst/>
            </a:prstGeom>
          </p:spPr>
        </p:pic>
        <p:cxnSp>
          <p:nvCxnSpPr>
            <p:cNvPr id="153" name="Connecteur droit 152"/>
            <p:cNvCxnSpPr/>
            <p:nvPr/>
          </p:nvCxnSpPr>
          <p:spPr>
            <a:xfrm>
              <a:off x="11182921" y="5934568"/>
              <a:ext cx="0" cy="432000"/>
            </a:xfrm>
            <a:prstGeom prst="line">
              <a:avLst/>
            </a:prstGeom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Connecteur droit 153"/>
            <p:cNvCxnSpPr/>
            <p:nvPr/>
          </p:nvCxnSpPr>
          <p:spPr>
            <a:xfrm rot="5400000">
              <a:off x="11311675" y="5999863"/>
              <a:ext cx="0" cy="216000"/>
            </a:xfrm>
            <a:prstGeom prst="line">
              <a:avLst/>
            </a:prstGeom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ZoneTexte 154"/>
            <p:cNvSpPr txBox="1"/>
            <p:nvPr/>
          </p:nvSpPr>
          <p:spPr>
            <a:xfrm>
              <a:off x="10642485" y="5887072"/>
              <a:ext cx="1503970" cy="303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 smtClean="0">
                  <a:solidFill>
                    <a:schemeClr val="bg1">
                      <a:lumMod val="95000"/>
                    </a:schemeClr>
                  </a:solidFill>
                  <a:latin typeface="Cursive standard" pitchFamily="2" charset="0"/>
                </a:rPr>
                <a:t>128</a:t>
              </a:r>
              <a:endParaRPr lang="fr-FR" sz="1100" b="1" dirty="0">
                <a:solidFill>
                  <a:schemeClr val="bg1">
                    <a:lumMod val="95000"/>
                  </a:schemeClr>
                </a:solidFill>
                <a:latin typeface="Cursive standard" pitchFamily="2" charset="0"/>
              </a:endParaRPr>
            </a:p>
          </p:txBody>
        </p:sp>
        <p:sp>
          <p:nvSpPr>
            <p:cNvPr id="156" name="ZoneTexte 155"/>
            <p:cNvSpPr txBox="1"/>
            <p:nvPr/>
          </p:nvSpPr>
          <p:spPr>
            <a:xfrm>
              <a:off x="11164954" y="5890606"/>
              <a:ext cx="1503970" cy="303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b="1" dirty="0">
                  <a:solidFill>
                    <a:schemeClr val="bg1">
                      <a:lumMod val="95000"/>
                    </a:schemeClr>
                  </a:solidFill>
                  <a:latin typeface="Cursive standard" pitchFamily="2" charset="0"/>
                </a:rPr>
                <a:t>9</a:t>
              </a:r>
              <a:endParaRPr lang="fr-FR" sz="1400" b="1" dirty="0">
                <a:solidFill>
                  <a:schemeClr val="bg1">
                    <a:lumMod val="95000"/>
                  </a:schemeClr>
                </a:solidFill>
                <a:latin typeface="Cursive standard" pitchFamily="2" charset="0"/>
              </a:endParaRPr>
            </a:p>
          </p:txBody>
        </p:sp>
      </p:grpSp>
      <p:pic>
        <p:nvPicPr>
          <p:cNvPr id="157" name="Picture 2" descr="Résultat de recherche d'images pour &quot;addition posée décimaux&quot;"/>
          <p:cNvPicPr>
            <a:picLocks noChangeAspect="1" noChangeArrowheads="1"/>
          </p:cNvPicPr>
          <p:nvPr/>
        </p:nvPicPr>
        <p:blipFill rotWithShape="1"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06" t="49505" r="11221" b="15081"/>
          <a:stretch/>
        </p:blipFill>
        <p:spPr bwMode="auto">
          <a:xfrm rot="20312434">
            <a:off x="4324106" y="2679152"/>
            <a:ext cx="743165" cy="693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0" name="Picture 4" descr="Résultat de recherche d'images pour &quot;soustraction posée décimaux&quot;"/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428" y="2728636"/>
            <a:ext cx="651368" cy="573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1" name="Image 160"/>
          <p:cNvPicPr>
            <a:picLocks noChangeAspect="1"/>
          </p:cNvPicPr>
          <p:nvPr/>
        </p:nvPicPr>
        <p:blipFill rotWithShape="1"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r="51111"/>
          <a:stretch/>
        </p:blipFill>
        <p:spPr>
          <a:xfrm>
            <a:off x="1862545" y="4021911"/>
            <a:ext cx="553392" cy="770470"/>
          </a:xfrm>
          <a:prstGeom prst="rect">
            <a:avLst/>
          </a:prstGeom>
        </p:spPr>
      </p:pic>
      <p:pic>
        <p:nvPicPr>
          <p:cNvPr id="162" name="Image 161"/>
          <p:cNvPicPr>
            <a:picLocks noChangeAspect="1"/>
          </p:cNvPicPr>
          <p:nvPr/>
        </p:nvPicPr>
        <p:blipFill>
          <a:blip r:embed="rId2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136664" y="4099087"/>
            <a:ext cx="721706" cy="663421"/>
          </a:xfrm>
          <a:prstGeom prst="rect">
            <a:avLst/>
          </a:prstGeom>
        </p:spPr>
      </p:pic>
      <p:pic>
        <p:nvPicPr>
          <p:cNvPr id="163" name="Image 162"/>
          <p:cNvPicPr>
            <a:picLocks noChangeAspect="1"/>
          </p:cNvPicPr>
          <p:nvPr/>
        </p:nvPicPr>
        <p:blipFill>
          <a:blip r:embed="rId2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626" y="4053443"/>
            <a:ext cx="898762" cy="642879"/>
          </a:xfrm>
          <a:prstGeom prst="rect">
            <a:avLst/>
          </a:prstGeom>
        </p:spPr>
      </p:pic>
      <p:pic>
        <p:nvPicPr>
          <p:cNvPr id="164" name="Image 163"/>
          <p:cNvPicPr>
            <a:picLocks noChangeAspect="1"/>
          </p:cNvPicPr>
          <p:nvPr/>
        </p:nvPicPr>
        <p:blipFill>
          <a:blip r:embed="rId2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913" y="1210953"/>
            <a:ext cx="725007" cy="691425"/>
          </a:xfrm>
          <a:prstGeom prst="rect">
            <a:avLst/>
          </a:prstGeom>
        </p:spPr>
      </p:pic>
      <p:sp>
        <p:nvSpPr>
          <p:cNvPr id="165" name="Rectangle 164"/>
          <p:cNvSpPr/>
          <p:nvPr/>
        </p:nvSpPr>
        <p:spPr>
          <a:xfrm>
            <a:off x="2868405" y="1103134"/>
            <a:ext cx="1078268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93244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Donner l’ordre de grandeur d’un résultat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66" name="Rectangle 165"/>
          <p:cNvSpPr/>
          <p:nvPr/>
        </p:nvSpPr>
        <p:spPr>
          <a:xfrm>
            <a:off x="251682" y="1152462"/>
            <a:ext cx="109655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023980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Calculer mentalement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69" name="Rectangle 168"/>
          <p:cNvSpPr/>
          <p:nvPr/>
        </p:nvSpPr>
        <p:spPr>
          <a:xfrm>
            <a:off x="4149831" y="1122247"/>
            <a:ext cx="1163423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085861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Rendre la monnaie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70" name="Rectangle 169"/>
          <p:cNvSpPr/>
          <p:nvPr/>
        </p:nvSpPr>
        <p:spPr>
          <a:xfrm>
            <a:off x="1596544" y="2533024"/>
            <a:ext cx="108216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277064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Multiplier des nombres entiers 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71" name="Rectangle 170"/>
          <p:cNvSpPr/>
          <p:nvPr/>
        </p:nvSpPr>
        <p:spPr>
          <a:xfrm>
            <a:off x="5453005" y="1105774"/>
            <a:ext cx="1116543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106865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Additionner des nombres entiers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72" name="Rectangle 171"/>
          <p:cNvSpPr/>
          <p:nvPr/>
        </p:nvSpPr>
        <p:spPr>
          <a:xfrm>
            <a:off x="301175" y="2512371"/>
            <a:ext cx="109700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Soustraire des nombres entiers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73" name="Rectangle 172"/>
          <p:cNvSpPr/>
          <p:nvPr/>
        </p:nvSpPr>
        <p:spPr>
          <a:xfrm>
            <a:off x="2889396" y="2515209"/>
            <a:ext cx="1129485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510512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Diviser : quotient et reste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76" name="Rectangle 175"/>
          <p:cNvSpPr/>
          <p:nvPr/>
        </p:nvSpPr>
        <p:spPr>
          <a:xfrm>
            <a:off x="1626755" y="3943255"/>
            <a:ext cx="109422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Multiplier des nombres décimaux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77" name="Rectangle 176"/>
          <p:cNvSpPr/>
          <p:nvPr/>
        </p:nvSpPr>
        <p:spPr>
          <a:xfrm>
            <a:off x="4196429" y="2525419"/>
            <a:ext cx="108304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446080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Additionner des nombres décimaux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78" name="Rectangle 177"/>
          <p:cNvSpPr/>
          <p:nvPr/>
        </p:nvSpPr>
        <p:spPr>
          <a:xfrm>
            <a:off x="5493029" y="2532518"/>
            <a:ext cx="112536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414449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Soustraire des nombres décimaux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79" name="Rectangle 178"/>
          <p:cNvSpPr/>
          <p:nvPr/>
        </p:nvSpPr>
        <p:spPr>
          <a:xfrm>
            <a:off x="2940505" y="3925315"/>
            <a:ext cx="109153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510512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Diviser en donnant le quotient décimal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80" name="Rectangle 179"/>
          <p:cNvSpPr/>
          <p:nvPr/>
        </p:nvSpPr>
        <p:spPr>
          <a:xfrm>
            <a:off x="4206147" y="3951911"/>
            <a:ext cx="112179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446080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Utiliser la calculatrice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pic>
        <p:nvPicPr>
          <p:cNvPr id="123" name="Image 122"/>
          <p:cNvPicPr>
            <a:picLocks noChangeAspect="1"/>
          </p:cNvPicPr>
          <p:nvPr/>
        </p:nvPicPr>
        <p:blipFill>
          <a:blip r:embed="rId2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594" y="1281912"/>
            <a:ext cx="806850" cy="1088330"/>
          </a:xfrm>
          <a:prstGeom prst="rect">
            <a:avLst/>
          </a:prstGeom>
        </p:spPr>
      </p:pic>
      <p:sp>
        <p:nvSpPr>
          <p:cNvPr id="181" name="Ellipse 180"/>
          <p:cNvSpPr/>
          <p:nvPr/>
        </p:nvSpPr>
        <p:spPr>
          <a:xfrm>
            <a:off x="338060" y="6873666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84" name="Image 183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75279" y="6833800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85" name="Image 18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692665" y="6823525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86" name="Ellipse 185"/>
          <p:cNvSpPr/>
          <p:nvPr/>
        </p:nvSpPr>
        <p:spPr>
          <a:xfrm>
            <a:off x="1665720" y="6873666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87" name="Image 186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002760" y="6820284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90" name="Ellipse 189"/>
          <p:cNvSpPr/>
          <p:nvPr/>
        </p:nvSpPr>
        <p:spPr>
          <a:xfrm>
            <a:off x="2975815" y="6890973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2" name="Ellipse 191"/>
          <p:cNvSpPr/>
          <p:nvPr/>
        </p:nvSpPr>
        <p:spPr>
          <a:xfrm>
            <a:off x="4294274" y="6882630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96" name="Image 195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310945" y="6822215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97" name="Ellipse 196"/>
          <p:cNvSpPr/>
          <p:nvPr/>
        </p:nvSpPr>
        <p:spPr>
          <a:xfrm>
            <a:off x="5586157" y="6880699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0" name="Image 199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602828" y="6820284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01" name="Rectangle à coins arrondis 200"/>
          <p:cNvSpPr/>
          <p:nvPr/>
        </p:nvSpPr>
        <p:spPr>
          <a:xfrm>
            <a:off x="307498" y="7972811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4" name="ZoneTexte 203"/>
          <p:cNvSpPr txBox="1"/>
          <p:nvPr/>
        </p:nvSpPr>
        <p:spPr>
          <a:xfrm>
            <a:off x="325141" y="7988590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205" name="Rectangle à coins arrondis 204"/>
          <p:cNvSpPr/>
          <p:nvPr/>
        </p:nvSpPr>
        <p:spPr>
          <a:xfrm>
            <a:off x="1611038" y="7972811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6" name="ZoneTexte 205"/>
          <p:cNvSpPr txBox="1"/>
          <p:nvPr/>
        </p:nvSpPr>
        <p:spPr>
          <a:xfrm>
            <a:off x="1628681" y="7988590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207" name="Rectangle à coins arrondis 206"/>
          <p:cNvSpPr/>
          <p:nvPr/>
        </p:nvSpPr>
        <p:spPr>
          <a:xfrm>
            <a:off x="4218118" y="7972811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0" name="ZoneTexte 209"/>
          <p:cNvSpPr txBox="1"/>
          <p:nvPr/>
        </p:nvSpPr>
        <p:spPr>
          <a:xfrm>
            <a:off x="4235761" y="7988590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211" name="Rectangle à coins arrondis 210"/>
          <p:cNvSpPr/>
          <p:nvPr/>
        </p:nvSpPr>
        <p:spPr>
          <a:xfrm>
            <a:off x="2914578" y="7972811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2" name="ZoneTexte 211"/>
          <p:cNvSpPr txBox="1"/>
          <p:nvPr/>
        </p:nvSpPr>
        <p:spPr>
          <a:xfrm>
            <a:off x="2932221" y="7988590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213" name="Rectangle à coins arrondis 212"/>
          <p:cNvSpPr/>
          <p:nvPr/>
        </p:nvSpPr>
        <p:spPr>
          <a:xfrm>
            <a:off x="5552479" y="7972811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6" name="ZoneTexte 215"/>
          <p:cNvSpPr txBox="1"/>
          <p:nvPr/>
        </p:nvSpPr>
        <p:spPr>
          <a:xfrm>
            <a:off x="5570122" y="7988590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245" name="Ellipse 244"/>
          <p:cNvSpPr/>
          <p:nvPr/>
        </p:nvSpPr>
        <p:spPr>
          <a:xfrm>
            <a:off x="290696" y="830146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47" name="Image 246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27915" y="8261602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250" name="Image 249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955396" y="8248086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51" name="Ellipse 250"/>
          <p:cNvSpPr/>
          <p:nvPr/>
        </p:nvSpPr>
        <p:spPr>
          <a:xfrm>
            <a:off x="2928451" y="8318775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2" name="Ellipse 251"/>
          <p:cNvSpPr/>
          <p:nvPr/>
        </p:nvSpPr>
        <p:spPr>
          <a:xfrm>
            <a:off x="4246910" y="831043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53" name="Image 25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263581" y="8250017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54" name="Ellipse 253"/>
          <p:cNvSpPr/>
          <p:nvPr/>
        </p:nvSpPr>
        <p:spPr>
          <a:xfrm>
            <a:off x="5538793" y="8308501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55" name="Image 25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555464" y="8248086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56" name="Rectangle à coins arrondis 255"/>
          <p:cNvSpPr/>
          <p:nvPr/>
        </p:nvSpPr>
        <p:spPr>
          <a:xfrm>
            <a:off x="260134" y="940061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7" name="ZoneTexte 256"/>
          <p:cNvSpPr txBox="1"/>
          <p:nvPr/>
        </p:nvSpPr>
        <p:spPr>
          <a:xfrm>
            <a:off x="277777" y="941639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260" name="Rectangle à coins arrondis 259"/>
          <p:cNvSpPr/>
          <p:nvPr/>
        </p:nvSpPr>
        <p:spPr>
          <a:xfrm>
            <a:off x="4170754" y="940061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1" name="ZoneTexte 260"/>
          <p:cNvSpPr txBox="1"/>
          <p:nvPr/>
        </p:nvSpPr>
        <p:spPr>
          <a:xfrm>
            <a:off x="4188397" y="941639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262" name="Rectangle à coins arrondis 261"/>
          <p:cNvSpPr/>
          <p:nvPr/>
        </p:nvSpPr>
        <p:spPr>
          <a:xfrm>
            <a:off x="2867214" y="940061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3" name="ZoneTexte 262"/>
          <p:cNvSpPr txBox="1"/>
          <p:nvPr/>
        </p:nvSpPr>
        <p:spPr>
          <a:xfrm>
            <a:off x="2884857" y="941639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264" name="Rectangle à coins arrondis 263"/>
          <p:cNvSpPr/>
          <p:nvPr/>
        </p:nvSpPr>
        <p:spPr>
          <a:xfrm>
            <a:off x="5505115" y="940061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5" name="ZoneTexte 264"/>
          <p:cNvSpPr txBox="1"/>
          <p:nvPr/>
        </p:nvSpPr>
        <p:spPr>
          <a:xfrm>
            <a:off x="5522758" y="941639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pic>
        <p:nvPicPr>
          <p:cNvPr id="266" name="Image 265"/>
          <p:cNvPicPr>
            <a:picLocks noChangeAspect="1"/>
          </p:cNvPicPr>
          <p:nvPr/>
        </p:nvPicPr>
        <p:blipFill>
          <a:blip r:embed="rId2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055" y="5520230"/>
            <a:ext cx="706511" cy="706511"/>
          </a:xfrm>
          <a:prstGeom prst="rect">
            <a:avLst/>
          </a:prstGeom>
        </p:spPr>
      </p:pic>
      <p:pic>
        <p:nvPicPr>
          <p:cNvPr id="267" name="Image 266"/>
          <p:cNvPicPr>
            <a:picLocks noChangeAspect="1"/>
          </p:cNvPicPr>
          <p:nvPr/>
        </p:nvPicPr>
        <p:blipFill>
          <a:blip r:embed="rId2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33" y="5547089"/>
            <a:ext cx="693436" cy="693436"/>
          </a:xfrm>
          <a:prstGeom prst="rect">
            <a:avLst/>
          </a:prstGeom>
        </p:spPr>
      </p:pic>
      <p:pic>
        <p:nvPicPr>
          <p:cNvPr id="268" name="Image 267"/>
          <p:cNvPicPr>
            <a:picLocks noChangeAspect="1"/>
          </p:cNvPicPr>
          <p:nvPr/>
        </p:nvPicPr>
        <p:blipFill>
          <a:blip r:embed="rId28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937" y="5528681"/>
            <a:ext cx="494918" cy="731915"/>
          </a:xfrm>
          <a:prstGeom prst="rect">
            <a:avLst/>
          </a:prstGeom>
        </p:spPr>
      </p:pic>
      <p:pic>
        <p:nvPicPr>
          <p:cNvPr id="269" name="Image 268"/>
          <p:cNvPicPr>
            <a:picLocks noChangeAspect="1"/>
          </p:cNvPicPr>
          <p:nvPr/>
        </p:nvPicPr>
        <p:blipFill>
          <a:blip r:embed="rId29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658" y="6979927"/>
            <a:ext cx="558356" cy="754536"/>
          </a:xfrm>
          <a:prstGeom prst="rect">
            <a:avLst/>
          </a:prstGeom>
        </p:spPr>
      </p:pic>
      <p:pic>
        <p:nvPicPr>
          <p:cNvPr id="270" name="Image 269"/>
          <p:cNvPicPr>
            <a:picLocks noChangeAspect="1"/>
          </p:cNvPicPr>
          <p:nvPr/>
        </p:nvPicPr>
        <p:blipFill>
          <a:blip r:embed="rId30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344" y="6996404"/>
            <a:ext cx="602521" cy="708848"/>
          </a:xfrm>
          <a:prstGeom prst="rect">
            <a:avLst/>
          </a:prstGeom>
        </p:spPr>
      </p:pic>
      <p:pic>
        <p:nvPicPr>
          <p:cNvPr id="271" name="Image 270"/>
          <p:cNvPicPr>
            <a:picLocks noChangeAspect="1"/>
          </p:cNvPicPr>
          <p:nvPr/>
        </p:nvPicPr>
        <p:blipFill>
          <a:blip r:embed="rId3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863" y="6936064"/>
            <a:ext cx="802376" cy="802376"/>
          </a:xfrm>
          <a:prstGeom prst="rect">
            <a:avLst/>
          </a:prstGeom>
        </p:spPr>
      </p:pic>
      <p:pic>
        <p:nvPicPr>
          <p:cNvPr id="272" name="Image 271"/>
          <p:cNvPicPr>
            <a:picLocks noChangeAspect="1"/>
          </p:cNvPicPr>
          <p:nvPr/>
        </p:nvPicPr>
        <p:blipFill>
          <a:blip r:embed="rId3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69" y="7022922"/>
            <a:ext cx="599655" cy="599655"/>
          </a:xfrm>
          <a:prstGeom prst="rect">
            <a:avLst/>
          </a:prstGeom>
        </p:spPr>
      </p:pic>
      <p:grpSp>
        <p:nvGrpSpPr>
          <p:cNvPr id="273" name="Groupe 272"/>
          <p:cNvGrpSpPr/>
          <p:nvPr/>
        </p:nvGrpSpPr>
        <p:grpSpPr>
          <a:xfrm>
            <a:off x="235323" y="8445150"/>
            <a:ext cx="996415" cy="668089"/>
            <a:chOff x="8215733" y="9665664"/>
            <a:chExt cx="1258427" cy="709094"/>
          </a:xfrm>
        </p:grpSpPr>
        <p:pic>
          <p:nvPicPr>
            <p:cNvPr id="274" name="Image 273"/>
            <p:cNvPicPr>
              <a:picLocks noChangeAspect="1"/>
            </p:cNvPicPr>
            <p:nvPr/>
          </p:nvPicPr>
          <p:blipFill>
            <a:blip r:embed="rId3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5733" y="9665664"/>
              <a:ext cx="1258427" cy="709094"/>
            </a:xfrm>
            <a:prstGeom prst="rect">
              <a:avLst/>
            </a:prstGeom>
          </p:spPr>
        </p:pic>
        <p:pic>
          <p:nvPicPr>
            <p:cNvPr id="275" name="Image 274"/>
            <p:cNvPicPr>
              <a:picLocks noChangeAspect="1"/>
            </p:cNvPicPr>
            <p:nvPr/>
          </p:nvPicPr>
          <p:blipFill>
            <a:blip r:embed="rId3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8683" y="9923110"/>
              <a:ext cx="691469" cy="440377"/>
            </a:xfrm>
            <a:prstGeom prst="rect">
              <a:avLst/>
            </a:prstGeom>
          </p:spPr>
        </p:pic>
      </p:grpSp>
      <p:grpSp>
        <p:nvGrpSpPr>
          <p:cNvPr id="276" name="Groupe 275"/>
          <p:cNvGrpSpPr/>
          <p:nvPr/>
        </p:nvGrpSpPr>
        <p:grpSpPr>
          <a:xfrm>
            <a:off x="3105982" y="8458665"/>
            <a:ext cx="550857" cy="617723"/>
            <a:chOff x="9671842" y="9678901"/>
            <a:chExt cx="697892" cy="664228"/>
          </a:xfrm>
        </p:grpSpPr>
        <p:pic>
          <p:nvPicPr>
            <p:cNvPr id="277" name="Image 276"/>
            <p:cNvPicPr>
              <a:picLocks noChangeAspect="1"/>
            </p:cNvPicPr>
            <p:nvPr/>
          </p:nvPicPr>
          <p:blipFill>
            <a:blip r:embed="rId35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71842" y="9678901"/>
              <a:ext cx="664228" cy="664228"/>
            </a:xfrm>
            <a:prstGeom prst="rect">
              <a:avLst/>
            </a:prstGeom>
          </p:spPr>
        </p:pic>
        <p:pic>
          <p:nvPicPr>
            <p:cNvPr id="278" name="Image 277"/>
            <p:cNvPicPr>
              <a:picLocks noChangeAspect="1"/>
            </p:cNvPicPr>
            <p:nvPr/>
          </p:nvPicPr>
          <p:blipFill>
            <a:blip r:embed="rId36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78265" y="9902752"/>
              <a:ext cx="691469" cy="440377"/>
            </a:xfrm>
            <a:prstGeom prst="rect">
              <a:avLst/>
            </a:prstGeom>
          </p:spPr>
        </p:pic>
      </p:grpSp>
      <p:grpSp>
        <p:nvGrpSpPr>
          <p:cNvPr id="279" name="Groupe 278"/>
          <p:cNvGrpSpPr/>
          <p:nvPr/>
        </p:nvGrpSpPr>
        <p:grpSpPr>
          <a:xfrm>
            <a:off x="4187000" y="8438400"/>
            <a:ext cx="1019819" cy="612723"/>
            <a:chOff x="10509551" y="9677402"/>
            <a:chExt cx="1258427" cy="729873"/>
          </a:xfrm>
        </p:grpSpPr>
        <p:pic>
          <p:nvPicPr>
            <p:cNvPr id="280" name="Image 279"/>
            <p:cNvPicPr>
              <a:picLocks noChangeAspect="1"/>
            </p:cNvPicPr>
            <p:nvPr/>
          </p:nvPicPr>
          <p:blipFill>
            <a:blip r:embed="rId37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09551" y="9677402"/>
              <a:ext cx="1258427" cy="709094"/>
            </a:xfrm>
            <a:prstGeom prst="rect">
              <a:avLst/>
            </a:prstGeom>
          </p:spPr>
        </p:pic>
        <p:pic>
          <p:nvPicPr>
            <p:cNvPr id="281" name="Image 280"/>
            <p:cNvPicPr>
              <a:picLocks noChangeAspect="1"/>
            </p:cNvPicPr>
            <p:nvPr/>
          </p:nvPicPr>
          <p:blipFill>
            <a:blip r:embed="rId38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03440" y="10020211"/>
              <a:ext cx="543220" cy="387064"/>
            </a:xfrm>
            <a:prstGeom prst="rect">
              <a:avLst/>
            </a:prstGeom>
          </p:spPr>
        </p:pic>
      </p:grpSp>
      <p:grpSp>
        <p:nvGrpSpPr>
          <p:cNvPr id="282" name="Groupe 281"/>
          <p:cNvGrpSpPr/>
          <p:nvPr/>
        </p:nvGrpSpPr>
        <p:grpSpPr>
          <a:xfrm>
            <a:off x="5665957" y="8373428"/>
            <a:ext cx="659368" cy="649554"/>
            <a:chOff x="11965660" y="9690639"/>
            <a:chExt cx="745459" cy="664228"/>
          </a:xfrm>
        </p:grpSpPr>
        <p:pic>
          <p:nvPicPr>
            <p:cNvPr id="285" name="Image 284"/>
            <p:cNvPicPr>
              <a:picLocks noChangeAspect="1"/>
            </p:cNvPicPr>
            <p:nvPr/>
          </p:nvPicPr>
          <p:blipFill>
            <a:blip r:embed="rId35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65660" y="9690639"/>
              <a:ext cx="664228" cy="664228"/>
            </a:xfrm>
            <a:prstGeom prst="rect">
              <a:avLst/>
            </a:prstGeom>
          </p:spPr>
        </p:pic>
        <p:pic>
          <p:nvPicPr>
            <p:cNvPr id="286" name="Image 285"/>
            <p:cNvPicPr>
              <a:picLocks noChangeAspect="1"/>
            </p:cNvPicPr>
            <p:nvPr/>
          </p:nvPicPr>
          <p:blipFill>
            <a:blip r:embed="rId3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67899" y="9949767"/>
              <a:ext cx="543220" cy="387064"/>
            </a:xfrm>
            <a:prstGeom prst="rect">
              <a:avLst/>
            </a:prstGeom>
          </p:spPr>
        </p:pic>
      </p:grpSp>
      <p:grpSp>
        <p:nvGrpSpPr>
          <p:cNvPr id="289" name="Groupe 288"/>
          <p:cNvGrpSpPr/>
          <p:nvPr/>
        </p:nvGrpSpPr>
        <p:grpSpPr>
          <a:xfrm>
            <a:off x="4480621" y="5583253"/>
            <a:ext cx="651336" cy="590061"/>
            <a:chOff x="5190638" y="1355327"/>
            <a:chExt cx="698854" cy="660410"/>
          </a:xfrm>
        </p:grpSpPr>
        <p:pic>
          <p:nvPicPr>
            <p:cNvPr id="294" name="Image 293"/>
            <p:cNvPicPr>
              <a:picLocks noChangeAspect="1"/>
            </p:cNvPicPr>
            <p:nvPr/>
          </p:nvPicPr>
          <p:blipFill>
            <a:blip r:embed="rId40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0638" y="1355327"/>
              <a:ext cx="581723" cy="581723"/>
            </a:xfrm>
            <a:prstGeom prst="rect">
              <a:avLst/>
            </a:prstGeom>
          </p:spPr>
        </p:pic>
        <p:pic>
          <p:nvPicPr>
            <p:cNvPr id="295" name="Image 294"/>
            <p:cNvPicPr>
              <a:picLocks noChangeAspect="1"/>
            </p:cNvPicPr>
            <p:nvPr/>
          </p:nvPicPr>
          <p:blipFill>
            <a:blip r:embed="rId41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5578" y="1406950"/>
              <a:ext cx="423914" cy="608787"/>
            </a:xfrm>
            <a:prstGeom prst="rect">
              <a:avLst/>
            </a:prstGeom>
          </p:spPr>
        </p:pic>
      </p:grpSp>
      <p:pic>
        <p:nvPicPr>
          <p:cNvPr id="296" name="Image 295"/>
          <p:cNvPicPr>
            <a:picLocks noChangeAspect="1"/>
          </p:cNvPicPr>
          <p:nvPr/>
        </p:nvPicPr>
        <p:blipFill rotWithShape="1">
          <a:blip r:embed="rId4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08" r="41349" b="62158"/>
          <a:stretch/>
        </p:blipFill>
        <p:spPr>
          <a:xfrm>
            <a:off x="3186487" y="5525442"/>
            <a:ext cx="544280" cy="599714"/>
          </a:xfrm>
          <a:prstGeom prst="roundRect">
            <a:avLst>
              <a:gd name="adj" fmla="val 5751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97" name="Image 296"/>
          <p:cNvPicPr>
            <a:picLocks noChangeAspect="1"/>
          </p:cNvPicPr>
          <p:nvPr/>
        </p:nvPicPr>
        <p:blipFill>
          <a:blip r:embed="rId4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274" y="7014447"/>
            <a:ext cx="525805" cy="734872"/>
          </a:xfrm>
          <a:prstGeom prst="rect">
            <a:avLst/>
          </a:prstGeom>
        </p:spPr>
      </p:pic>
      <p:sp>
        <p:nvSpPr>
          <p:cNvPr id="298" name="Rectangle 297"/>
          <p:cNvSpPr/>
          <p:nvPr/>
        </p:nvSpPr>
        <p:spPr>
          <a:xfrm>
            <a:off x="234211" y="5407997"/>
            <a:ext cx="1099728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109824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Identifier les informations importantes d’un problème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99" name="Rectangle 298"/>
          <p:cNvSpPr/>
          <p:nvPr/>
        </p:nvSpPr>
        <p:spPr>
          <a:xfrm>
            <a:off x="1532335" y="5408789"/>
            <a:ext cx="116290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893924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Répondre à la question posée 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00" name="Rectangle 299"/>
          <p:cNvSpPr/>
          <p:nvPr/>
        </p:nvSpPr>
        <p:spPr>
          <a:xfrm>
            <a:off x="1568224" y="6874607"/>
            <a:ext cx="1095787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113713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Reconnaître des problèmes relevant de la soustraction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03" name="Rectangle 302"/>
          <p:cNvSpPr/>
          <p:nvPr/>
        </p:nvSpPr>
        <p:spPr>
          <a:xfrm>
            <a:off x="5468405" y="5421173"/>
            <a:ext cx="112795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019636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Tester plusieurs procédures pour résoudre un problème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06" name="Rectangle 305"/>
          <p:cNvSpPr/>
          <p:nvPr/>
        </p:nvSpPr>
        <p:spPr>
          <a:xfrm>
            <a:off x="244908" y="6875534"/>
            <a:ext cx="1110758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146389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Reconnaître des problèmes relevant de l’addition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09" name="Rectangle 308"/>
          <p:cNvSpPr/>
          <p:nvPr/>
        </p:nvSpPr>
        <p:spPr>
          <a:xfrm>
            <a:off x="2875385" y="6874724"/>
            <a:ext cx="110697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19963134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Reconnaître des problèmes relevant de la multiplication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12" name="Rectangle 311"/>
          <p:cNvSpPr/>
          <p:nvPr/>
        </p:nvSpPr>
        <p:spPr>
          <a:xfrm>
            <a:off x="4177960" y="6858713"/>
            <a:ext cx="112795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289721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Reconnaître des problèmes relevant de la division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13" name="Rectangle 312"/>
          <p:cNvSpPr/>
          <p:nvPr/>
        </p:nvSpPr>
        <p:spPr>
          <a:xfrm>
            <a:off x="5473200" y="6875203"/>
            <a:ext cx="1096348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836255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Résoudre un problème à plusieurs étapes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16" name="Rectangle 315"/>
          <p:cNvSpPr/>
          <p:nvPr/>
        </p:nvSpPr>
        <p:spPr>
          <a:xfrm>
            <a:off x="184200" y="8294382"/>
            <a:ext cx="1114905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938546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Identifier une information dans un tableau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19" name="Rectangle 318"/>
          <p:cNvSpPr/>
          <p:nvPr/>
        </p:nvSpPr>
        <p:spPr>
          <a:xfrm>
            <a:off x="2815783" y="8294382"/>
            <a:ext cx="1126485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766290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Prélever des informations sur un graphique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20" name="Rectangle 319"/>
          <p:cNvSpPr/>
          <p:nvPr/>
        </p:nvSpPr>
        <p:spPr>
          <a:xfrm>
            <a:off x="2884857" y="5399861"/>
            <a:ext cx="1121784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025177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Utiliser le schéma pour résoudre un problème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21" name="Rectangle 320"/>
          <p:cNvSpPr/>
          <p:nvPr/>
        </p:nvSpPr>
        <p:spPr>
          <a:xfrm>
            <a:off x="4195918" y="5399861"/>
            <a:ext cx="107133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159277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Écrire un calcul qui correspond à une situation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22" name="Rectangle 321"/>
          <p:cNvSpPr/>
          <p:nvPr/>
        </p:nvSpPr>
        <p:spPr>
          <a:xfrm>
            <a:off x="4157754" y="8294697"/>
            <a:ext cx="106666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562876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Organiser des informations dans un tableau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23" name="Rectangle 322"/>
          <p:cNvSpPr/>
          <p:nvPr/>
        </p:nvSpPr>
        <p:spPr>
          <a:xfrm>
            <a:off x="5425357" y="8294548"/>
            <a:ext cx="108778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631374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Représenter des informations sur un graphique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68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Image 245"/>
          <p:cNvPicPr preferRelativeResize="0"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17" t="61615" r="28026" b="28054"/>
          <a:stretch/>
        </p:blipFill>
        <p:spPr>
          <a:xfrm>
            <a:off x="1410132" y="9784330"/>
            <a:ext cx="1306800" cy="309882"/>
          </a:xfrm>
          <a:prstGeom prst="round2Same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76" t="58559" b="24340"/>
          <a:stretch/>
        </p:blipFill>
        <p:spPr>
          <a:xfrm>
            <a:off x="115332" y="69715"/>
            <a:ext cx="6601323" cy="754015"/>
          </a:xfrm>
          <a:prstGeom prst="rect">
            <a:avLst/>
          </a:prstGeom>
        </p:spPr>
      </p:pic>
      <p:sp>
        <p:nvSpPr>
          <p:cNvPr id="408" name="Rectangle à coins arrondis 407"/>
          <p:cNvSpPr/>
          <p:nvPr/>
        </p:nvSpPr>
        <p:spPr>
          <a:xfrm>
            <a:off x="107502" y="1059384"/>
            <a:ext cx="6601226" cy="8767715"/>
          </a:xfrm>
          <a:prstGeom prst="roundRect">
            <a:avLst>
              <a:gd name="adj" fmla="val 5128"/>
            </a:avLst>
          </a:prstGeom>
          <a:solidFill>
            <a:srgbClr val="A6D0EE">
              <a:alpha val="20784"/>
            </a:srgbClr>
          </a:solidFill>
          <a:ln w="28575">
            <a:solidFill>
              <a:srgbClr val="A6D0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8" name="ZoneTexte 117"/>
          <p:cNvSpPr txBox="1"/>
          <p:nvPr/>
        </p:nvSpPr>
        <p:spPr>
          <a:xfrm>
            <a:off x="-1087135" y="199883"/>
            <a:ext cx="8863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latin typeface="OilChangeW01-Regular" panose="02000000000000000000" pitchFamily="2" charset="0"/>
                <a:cs typeface="Mali" panose="00000500000000000000" pitchFamily="2" charset="-34"/>
              </a:rPr>
              <a:t>Calcul &amp; résolution de problèmes</a:t>
            </a:r>
            <a:endParaRPr lang="fr-FR" sz="2400" b="1" dirty="0">
              <a:latin typeface="OilChangeW01-Regular" panose="02000000000000000000" pitchFamily="2" charset="0"/>
              <a:cs typeface="Mali" panose="00000500000000000000" pitchFamily="2" charset="-34"/>
            </a:endParaRPr>
          </a:p>
        </p:txBody>
      </p:sp>
      <p:sp>
        <p:nvSpPr>
          <p:cNvPr id="131" name="ZoneTexte 130"/>
          <p:cNvSpPr txBox="1"/>
          <p:nvPr/>
        </p:nvSpPr>
        <p:spPr>
          <a:xfrm>
            <a:off x="-800478" y="731525"/>
            <a:ext cx="857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CYCLE </a:t>
            </a:r>
            <a:r>
              <a:rPr lang="fr-FR" b="1" dirty="0" smtClean="0">
                <a:latin typeface="CHICKEN Pie" panose="02000600000000000000" pitchFamily="2" charset="0"/>
                <a:cs typeface="Rubik" panose="02000604000000020004" pitchFamily="2" charset="-79"/>
              </a:rPr>
              <a:t>4</a:t>
            </a:r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                                                                 DNB    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sp>
        <p:nvSpPr>
          <p:cNvPr id="134" name="Ellipse 133"/>
          <p:cNvSpPr/>
          <p:nvPr/>
        </p:nvSpPr>
        <p:spPr>
          <a:xfrm>
            <a:off x="323811" y="1089735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5" name="Image 13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61030" y="1049869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49" name="Image 14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678416" y="1039594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50" name="Ellipse 149"/>
          <p:cNvSpPr/>
          <p:nvPr/>
        </p:nvSpPr>
        <p:spPr>
          <a:xfrm>
            <a:off x="1651471" y="1089735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58" name="Image 15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988511" y="1036353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59" name="Ellipse 158"/>
          <p:cNvSpPr/>
          <p:nvPr/>
        </p:nvSpPr>
        <p:spPr>
          <a:xfrm>
            <a:off x="2961566" y="110704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7" name="Ellipse 166"/>
          <p:cNvSpPr/>
          <p:nvPr/>
        </p:nvSpPr>
        <p:spPr>
          <a:xfrm>
            <a:off x="4280025" y="1098699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68" name="Image 16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296696" y="1038284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36" name="Ellipse 235"/>
          <p:cNvSpPr/>
          <p:nvPr/>
        </p:nvSpPr>
        <p:spPr>
          <a:xfrm>
            <a:off x="5571908" y="109676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37" name="Image 236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588579" y="1036353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67" name="Rectangle à coins arrondis 366"/>
          <p:cNvSpPr/>
          <p:nvPr/>
        </p:nvSpPr>
        <p:spPr>
          <a:xfrm>
            <a:off x="293249" y="2188880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8" name="ZoneTexte 367"/>
          <p:cNvSpPr txBox="1"/>
          <p:nvPr/>
        </p:nvSpPr>
        <p:spPr>
          <a:xfrm>
            <a:off x="310892" y="2204659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70" name="Rectangle à coins arrondis 369"/>
          <p:cNvSpPr/>
          <p:nvPr/>
        </p:nvSpPr>
        <p:spPr>
          <a:xfrm>
            <a:off x="1596789" y="2188880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1" name="ZoneTexte 370"/>
          <p:cNvSpPr txBox="1"/>
          <p:nvPr/>
        </p:nvSpPr>
        <p:spPr>
          <a:xfrm>
            <a:off x="1614432" y="2204659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73" name="Rectangle à coins arrondis 372"/>
          <p:cNvSpPr/>
          <p:nvPr/>
        </p:nvSpPr>
        <p:spPr>
          <a:xfrm>
            <a:off x="4203869" y="2188880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4" name="ZoneTexte 373"/>
          <p:cNvSpPr txBox="1"/>
          <p:nvPr/>
        </p:nvSpPr>
        <p:spPr>
          <a:xfrm>
            <a:off x="4221512" y="2204659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82" name="Rectangle à coins arrondis 381"/>
          <p:cNvSpPr/>
          <p:nvPr/>
        </p:nvSpPr>
        <p:spPr>
          <a:xfrm>
            <a:off x="2900329" y="2188880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3" name="ZoneTexte 382"/>
          <p:cNvSpPr txBox="1"/>
          <p:nvPr/>
        </p:nvSpPr>
        <p:spPr>
          <a:xfrm>
            <a:off x="2917972" y="2204659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85" name="Rectangle à coins arrondis 384"/>
          <p:cNvSpPr/>
          <p:nvPr/>
        </p:nvSpPr>
        <p:spPr>
          <a:xfrm>
            <a:off x="5538230" y="2188880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6" name="ZoneTexte 385"/>
          <p:cNvSpPr txBox="1"/>
          <p:nvPr/>
        </p:nvSpPr>
        <p:spPr>
          <a:xfrm>
            <a:off x="5555873" y="2204659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pic>
        <p:nvPicPr>
          <p:cNvPr id="409" name="Image 40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878" y="717966"/>
            <a:ext cx="360053" cy="360053"/>
          </a:xfrm>
          <a:prstGeom prst="rect">
            <a:avLst/>
          </a:prstGeom>
        </p:spPr>
      </p:pic>
      <p:pic>
        <p:nvPicPr>
          <p:cNvPr id="107" name="Image 10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5" y="701897"/>
            <a:ext cx="392129" cy="467083"/>
          </a:xfrm>
          <a:prstGeom prst="rect">
            <a:avLst/>
          </a:prstGeom>
        </p:spPr>
      </p:pic>
      <p:sp>
        <p:nvSpPr>
          <p:cNvPr id="269" name="Ellipse 268"/>
          <p:cNvSpPr/>
          <p:nvPr/>
        </p:nvSpPr>
        <p:spPr>
          <a:xfrm>
            <a:off x="338209" y="2523900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70" name="Image 269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75428" y="2484034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271" name="Image 270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692814" y="2473759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72" name="Ellipse 271"/>
          <p:cNvSpPr/>
          <p:nvPr/>
        </p:nvSpPr>
        <p:spPr>
          <a:xfrm>
            <a:off x="1665869" y="2523900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73" name="Image 27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002909" y="2470518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82" name="Ellipse 281"/>
          <p:cNvSpPr/>
          <p:nvPr/>
        </p:nvSpPr>
        <p:spPr>
          <a:xfrm>
            <a:off x="2975964" y="2541207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5" name="Ellipse 284"/>
          <p:cNvSpPr/>
          <p:nvPr/>
        </p:nvSpPr>
        <p:spPr>
          <a:xfrm>
            <a:off x="4294423" y="2532864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6" name="Image 285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311094" y="2472449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89" name="Ellipse 288"/>
          <p:cNvSpPr/>
          <p:nvPr/>
        </p:nvSpPr>
        <p:spPr>
          <a:xfrm>
            <a:off x="5586306" y="2530933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94" name="Image 293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602977" y="2470518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03" name="Rectangle à coins arrondis 302"/>
          <p:cNvSpPr/>
          <p:nvPr/>
        </p:nvSpPr>
        <p:spPr>
          <a:xfrm>
            <a:off x="307647" y="3623045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6" name="ZoneTexte 305"/>
          <p:cNvSpPr txBox="1"/>
          <p:nvPr/>
        </p:nvSpPr>
        <p:spPr>
          <a:xfrm>
            <a:off x="325290" y="3638824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09" name="Rectangle à coins arrondis 308"/>
          <p:cNvSpPr/>
          <p:nvPr/>
        </p:nvSpPr>
        <p:spPr>
          <a:xfrm>
            <a:off x="1611187" y="3623045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2" name="ZoneTexte 311"/>
          <p:cNvSpPr txBox="1"/>
          <p:nvPr/>
        </p:nvSpPr>
        <p:spPr>
          <a:xfrm>
            <a:off x="1628830" y="3638824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13" name="Rectangle à coins arrondis 312"/>
          <p:cNvSpPr/>
          <p:nvPr/>
        </p:nvSpPr>
        <p:spPr>
          <a:xfrm>
            <a:off x="4218267" y="3623045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6" name="ZoneTexte 315"/>
          <p:cNvSpPr txBox="1"/>
          <p:nvPr/>
        </p:nvSpPr>
        <p:spPr>
          <a:xfrm>
            <a:off x="4235910" y="3638824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24" name="Rectangle à coins arrondis 323"/>
          <p:cNvSpPr/>
          <p:nvPr/>
        </p:nvSpPr>
        <p:spPr>
          <a:xfrm>
            <a:off x="2914727" y="3623045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0" name="ZoneTexte 339"/>
          <p:cNvSpPr txBox="1"/>
          <p:nvPr/>
        </p:nvSpPr>
        <p:spPr>
          <a:xfrm>
            <a:off x="2932370" y="3638824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43" name="Rectangle à coins arrondis 342"/>
          <p:cNvSpPr/>
          <p:nvPr/>
        </p:nvSpPr>
        <p:spPr>
          <a:xfrm>
            <a:off x="5552628" y="3623045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7" name="ZoneTexte 346"/>
          <p:cNvSpPr txBox="1"/>
          <p:nvPr/>
        </p:nvSpPr>
        <p:spPr>
          <a:xfrm>
            <a:off x="5570271" y="3638824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50" name="Ellipse 349"/>
          <p:cNvSpPr/>
          <p:nvPr/>
        </p:nvSpPr>
        <p:spPr>
          <a:xfrm>
            <a:off x="338209" y="3986281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54" name="Image 353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75428" y="3946415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355" name="Image 35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692814" y="3936140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60" name="Ellipse 359"/>
          <p:cNvSpPr/>
          <p:nvPr/>
        </p:nvSpPr>
        <p:spPr>
          <a:xfrm>
            <a:off x="1665869" y="3986281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3" name="Image 36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002909" y="3932899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66" name="Ellipse 365"/>
          <p:cNvSpPr/>
          <p:nvPr/>
        </p:nvSpPr>
        <p:spPr>
          <a:xfrm>
            <a:off x="2975964" y="400358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9" name="Ellipse 368"/>
          <p:cNvSpPr/>
          <p:nvPr/>
        </p:nvSpPr>
        <p:spPr>
          <a:xfrm>
            <a:off x="4294423" y="3995245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72" name="Image 37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311094" y="3934830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75" name="Ellipse 374"/>
          <p:cNvSpPr/>
          <p:nvPr/>
        </p:nvSpPr>
        <p:spPr>
          <a:xfrm>
            <a:off x="5586306" y="3993314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84" name="Image 383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602977" y="3932899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87" name="Rectangle à coins arrondis 386"/>
          <p:cNvSpPr/>
          <p:nvPr/>
        </p:nvSpPr>
        <p:spPr>
          <a:xfrm>
            <a:off x="307647" y="5085426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8" name="ZoneTexte 387"/>
          <p:cNvSpPr txBox="1"/>
          <p:nvPr/>
        </p:nvSpPr>
        <p:spPr>
          <a:xfrm>
            <a:off x="325290" y="5101205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91" name="Rectangle à coins arrondis 390"/>
          <p:cNvSpPr/>
          <p:nvPr/>
        </p:nvSpPr>
        <p:spPr>
          <a:xfrm>
            <a:off x="1611187" y="5085426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6" name="ZoneTexte 395"/>
          <p:cNvSpPr txBox="1"/>
          <p:nvPr/>
        </p:nvSpPr>
        <p:spPr>
          <a:xfrm>
            <a:off x="1628830" y="5101205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99" name="Rectangle à coins arrondis 398"/>
          <p:cNvSpPr/>
          <p:nvPr/>
        </p:nvSpPr>
        <p:spPr>
          <a:xfrm>
            <a:off x="4218267" y="5085426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02" name="ZoneTexte 401"/>
          <p:cNvSpPr txBox="1"/>
          <p:nvPr/>
        </p:nvSpPr>
        <p:spPr>
          <a:xfrm>
            <a:off x="4235910" y="5101205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420" name="Rectangle à coins arrondis 419"/>
          <p:cNvSpPr/>
          <p:nvPr/>
        </p:nvSpPr>
        <p:spPr>
          <a:xfrm>
            <a:off x="2914727" y="5085426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21" name="ZoneTexte 420"/>
          <p:cNvSpPr txBox="1"/>
          <p:nvPr/>
        </p:nvSpPr>
        <p:spPr>
          <a:xfrm>
            <a:off x="2932370" y="5101205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422" name="Rectangle à coins arrondis 421"/>
          <p:cNvSpPr/>
          <p:nvPr/>
        </p:nvSpPr>
        <p:spPr>
          <a:xfrm>
            <a:off x="5552628" y="5085426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23" name="ZoneTexte 422"/>
          <p:cNvSpPr txBox="1"/>
          <p:nvPr/>
        </p:nvSpPr>
        <p:spPr>
          <a:xfrm>
            <a:off x="5570271" y="5101205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424" name="Ellipse 423"/>
          <p:cNvSpPr/>
          <p:nvPr/>
        </p:nvSpPr>
        <p:spPr>
          <a:xfrm>
            <a:off x="338209" y="5466135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25" name="Image 42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75428" y="5426269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426" name="Image 425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692814" y="5415994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427" name="Ellipse 426"/>
          <p:cNvSpPr/>
          <p:nvPr/>
        </p:nvSpPr>
        <p:spPr>
          <a:xfrm>
            <a:off x="1665869" y="5466135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28" name="Image 42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002909" y="5412753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429" name="Ellipse 428"/>
          <p:cNvSpPr/>
          <p:nvPr/>
        </p:nvSpPr>
        <p:spPr>
          <a:xfrm>
            <a:off x="2975964" y="548344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30" name="Ellipse 429"/>
          <p:cNvSpPr/>
          <p:nvPr/>
        </p:nvSpPr>
        <p:spPr>
          <a:xfrm>
            <a:off x="4294423" y="5475099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31" name="Image 430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311094" y="5414684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432" name="Ellipse 431"/>
          <p:cNvSpPr/>
          <p:nvPr/>
        </p:nvSpPr>
        <p:spPr>
          <a:xfrm>
            <a:off x="5586306" y="547316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33" name="Image 43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602977" y="5412753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434" name="Rectangle à coins arrondis 433"/>
          <p:cNvSpPr/>
          <p:nvPr/>
        </p:nvSpPr>
        <p:spPr>
          <a:xfrm>
            <a:off x="307647" y="6565280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35" name="ZoneTexte 434"/>
          <p:cNvSpPr txBox="1"/>
          <p:nvPr/>
        </p:nvSpPr>
        <p:spPr>
          <a:xfrm>
            <a:off x="325290" y="6581059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436" name="Rectangle à coins arrondis 435"/>
          <p:cNvSpPr/>
          <p:nvPr/>
        </p:nvSpPr>
        <p:spPr>
          <a:xfrm>
            <a:off x="1611187" y="6565280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37" name="ZoneTexte 436"/>
          <p:cNvSpPr txBox="1"/>
          <p:nvPr/>
        </p:nvSpPr>
        <p:spPr>
          <a:xfrm>
            <a:off x="1628830" y="6581059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438" name="Rectangle à coins arrondis 437"/>
          <p:cNvSpPr/>
          <p:nvPr/>
        </p:nvSpPr>
        <p:spPr>
          <a:xfrm>
            <a:off x="4218267" y="6565280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39" name="ZoneTexte 438"/>
          <p:cNvSpPr txBox="1"/>
          <p:nvPr/>
        </p:nvSpPr>
        <p:spPr>
          <a:xfrm>
            <a:off x="4235910" y="6581059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440" name="Rectangle à coins arrondis 439"/>
          <p:cNvSpPr/>
          <p:nvPr/>
        </p:nvSpPr>
        <p:spPr>
          <a:xfrm>
            <a:off x="2914727" y="6565280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41" name="ZoneTexte 440"/>
          <p:cNvSpPr txBox="1"/>
          <p:nvPr/>
        </p:nvSpPr>
        <p:spPr>
          <a:xfrm>
            <a:off x="2932370" y="6581059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442" name="Rectangle à coins arrondis 441"/>
          <p:cNvSpPr/>
          <p:nvPr/>
        </p:nvSpPr>
        <p:spPr>
          <a:xfrm>
            <a:off x="5552628" y="6565280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43" name="ZoneTexte 442"/>
          <p:cNvSpPr txBox="1"/>
          <p:nvPr/>
        </p:nvSpPr>
        <p:spPr>
          <a:xfrm>
            <a:off x="5570271" y="6581059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444" name="Ellipse 443"/>
          <p:cNvSpPr/>
          <p:nvPr/>
        </p:nvSpPr>
        <p:spPr>
          <a:xfrm>
            <a:off x="320396" y="6891564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45" name="Image 44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57615" y="6851698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446" name="Image 445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675001" y="6841423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447" name="Ellipse 446"/>
          <p:cNvSpPr/>
          <p:nvPr/>
        </p:nvSpPr>
        <p:spPr>
          <a:xfrm>
            <a:off x="1648056" y="6891564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48" name="Image 44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985096" y="6838182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449" name="Ellipse 448"/>
          <p:cNvSpPr/>
          <p:nvPr/>
        </p:nvSpPr>
        <p:spPr>
          <a:xfrm>
            <a:off x="2958151" y="6908871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0" name="Ellipse 449"/>
          <p:cNvSpPr/>
          <p:nvPr/>
        </p:nvSpPr>
        <p:spPr>
          <a:xfrm>
            <a:off x="4276610" y="690052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51" name="Image 450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293281" y="6840113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452" name="Ellipse 451"/>
          <p:cNvSpPr/>
          <p:nvPr/>
        </p:nvSpPr>
        <p:spPr>
          <a:xfrm>
            <a:off x="5568493" y="6898597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53" name="Image 45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585164" y="6838182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454" name="Rectangle à coins arrondis 453"/>
          <p:cNvSpPr/>
          <p:nvPr/>
        </p:nvSpPr>
        <p:spPr>
          <a:xfrm>
            <a:off x="289834" y="7990709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5" name="ZoneTexte 454"/>
          <p:cNvSpPr txBox="1"/>
          <p:nvPr/>
        </p:nvSpPr>
        <p:spPr>
          <a:xfrm>
            <a:off x="307477" y="8006488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456" name="Rectangle à coins arrondis 455"/>
          <p:cNvSpPr/>
          <p:nvPr/>
        </p:nvSpPr>
        <p:spPr>
          <a:xfrm>
            <a:off x="1593374" y="7990709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7" name="ZoneTexte 456"/>
          <p:cNvSpPr txBox="1"/>
          <p:nvPr/>
        </p:nvSpPr>
        <p:spPr>
          <a:xfrm>
            <a:off x="1611017" y="8006488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458" name="Rectangle à coins arrondis 457"/>
          <p:cNvSpPr/>
          <p:nvPr/>
        </p:nvSpPr>
        <p:spPr>
          <a:xfrm>
            <a:off x="4200454" y="7990709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9" name="ZoneTexte 458"/>
          <p:cNvSpPr txBox="1"/>
          <p:nvPr/>
        </p:nvSpPr>
        <p:spPr>
          <a:xfrm>
            <a:off x="4218097" y="8006488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460" name="Rectangle à coins arrondis 459"/>
          <p:cNvSpPr/>
          <p:nvPr/>
        </p:nvSpPr>
        <p:spPr>
          <a:xfrm>
            <a:off x="2896914" y="7990709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61" name="ZoneTexte 460"/>
          <p:cNvSpPr txBox="1"/>
          <p:nvPr/>
        </p:nvSpPr>
        <p:spPr>
          <a:xfrm>
            <a:off x="2914557" y="8006488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462" name="Rectangle à coins arrondis 461"/>
          <p:cNvSpPr/>
          <p:nvPr/>
        </p:nvSpPr>
        <p:spPr>
          <a:xfrm>
            <a:off x="5534815" y="7990709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63" name="ZoneTexte 462"/>
          <p:cNvSpPr txBox="1"/>
          <p:nvPr/>
        </p:nvSpPr>
        <p:spPr>
          <a:xfrm>
            <a:off x="5552458" y="8006488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464" name="Ellipse 463"/>
          <p:cNvSpPr/>
          <p:nvPr/>
        </p:nvSpPr>
        <p:spPr>
          <a:xfrm>
            <a:off x="315179" y="8350596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65" name="Image 46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52398" y="8310730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466" name="Image 465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669784" y="8300455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467" name="Ellipse 466"/>
          <p:cNvSpPr/>
          <p:nvPr/>
        </p:nvSpPr>
        <p:spPr>
          <a:xfrm>
            <a:off x="1642839" y="8350596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68" name="Image 46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979879" y="8297214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469" name="Ellipse 468"/>
          <p:cNvSpPr/>
          <p:nvPr/>
        </p:nvSpPr>
        <p:spPr>
          <a:xfrm>
            <a:off x="2952934" y="8367903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70" name="Ellipse 469"/>
          <p:cNvSpPr/>
          <p:nvPr/>
        </p:nvSpPr>
        <p:spPr>
          <a:xfrm>
            <a:off x="4271393" y="8359560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71" name="Image 470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288064" y="8299145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472" name="Ellipse 471"/>
          <p:cNvSpPr/>
          <p:nvPr/>
        </p:nvSpPr>
        <p:spPr>
          <a:xfrm>
            <a:off x="5563276" y="8357629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73" name="Image 47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579947" y="8297214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474" name="Rectangle à coins arrondis 473"/>
          <p:cNvSpPr/>
          <p:nvPr/>
        </p:nvSpPr>
        <p:spPr>
          <a:xfrm>
            <a:off x="284617" y="9449741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75" name="ZoneTexte 474"/>
          <p:cNvSpPr txBox="1"/>
          <p:nvPr/>
        </p:nvSpPr>
        <p:spPr>
          <a:xfrm>
            <a:off x="302260" y="9465520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476" name="Rectangle à coins arrondis 475"/>
          <p:cNvSpPr/>
          <p:nvPr/>
        </p:nvSpPr>
        <p:spPr>
          <a:xfrm>
            <a:off x="1588157" y="9449741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77" name="ZoneTexte 476"/>
          <p:cNvSpPr txBox="1"/>
          <p:nvPr/>
        </p:nvSpPr>
        <p:spPr>
          <a:xfrm>
            <a:off x="1605800" y="9465520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478" name="Rectangle à coins arrondis 477"/>
          <p:cNvSpPr/>
          <p:nvPr/>
        </p:nvSpPr>
        <p:spPr>
          <a:xfrm>
            <a:off x="4195237" y="9449741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79" name="ZoneTexte 478"/>
          <p:cNvSpPr txBox="1"/>
          <p:nvPr/>
        </p:nvSpPr>
        <p:spPr>
          <a:xfrm>
            <a:off x="4212880" y="9465520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480" name="Rectangle à coins arrondis 479"/>
          <p:cNvSpPr/>
          <p:nvPr/>
        </p:nvSpPr>
        <p:spPr>
          <a:xfrm>
            <a:off x="2891697" y="9449741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81" name="ZoneTexte 480"/>
          <p:cNvSpPr txBox="1"/>
          <p:nvPr/>
        </p:nvSpPr>
        <p:spPr>
          <a:xfrm>
            <a:off x="2909340" y="9465520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482" name="Rectangle à coins arrondis 481"/>
          <p:cNvSpPr/>
          <p:nvPr/>
        </p:nvSpPr>
        <p:spPr>
          <a:xfrm>
            <a:off x="5529598" y="9449741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83" name="ZoneTexte 482"/>
          <p:cNvSpPr txBox="1"/>
          <p:nvPr/>
        </p:nvSpPr>
        <p:spPr>
          <a:xfrm>
            <a:off x="5547241" y="9465520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pic>
        <p:nvPicPr>
          <p:cNvPr id="484" name="Image 483"/>
          <p:cNvPicPr>
            <a:picLocks noChangeAspect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23" y="1189878"/>
            <a:ext cx="723170" cy="723170"/>
          </a:xfrm>
          <a:prstGeom prst="rect">
            <a:avLst/>
          </a:prstGeom>
        </p:spPr>
      </p:pic>
      <p:pic>
        <p:nvPicPr>
          <p:cNvPr id="485" name="Image 484"/>
          <p:cNvPicPr>
            <a:picLocks noChangeAspect="1"/>
          </p:cNvPicPr>
          <p:nvPr/>
        </p:nvPicPr>
        <p:blipFill>
          <a:blip r:embed="rId8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571" y="2727674"/>
            <a:ext cx="658904" cy="4950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86" name="Picture 2" descr="Résultat de recherche d'images pour &quot;multiplier des fractions&quot;"/>
          <p:cNvPicPr>
            <a:picLocks noChangeAspect="1" noChangeArrowheads="1"/>
          </p:cNvPicPr>
          <p:nvPr/>
        </p:nvPicPr>
        <p:blipFill rotWithShape="1">
          <a:blip r:embed="rId9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57" t="17477" r="23837" b="39319"/>
          <a:stretch/>
        </p:blipFill>
        <p:spPr bwMode="auto">
          <a:xfrm>
            <a:off x="1761691" y="1352715"/>
            <a:ext cx="699838" cy="4377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87" name="Picture 4" descr="Résultat de recherche d'images pour &quot;diviser des fractions&quot;"/>
          <p:cNvPicPr>
            <a:picLocks noChangeAspect="1" noChangeArrowheads="1"/>
          </p:cNvPicPr>
          <p:nvPr/>
        </p:nvPicPr>
        <p:blipFill rotWithShape="1">
          <a:blip r:embed="rId10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6" t="9824" r="15932" b="10560"/>
          <a:stretch/>
        </p:blipFill>
        <p:spPr bwMode="auto">
          <a:xfrm>
            <a:off x="3071720" y="1296400"/>
            <a:ext cx="654753" cy="5103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88" name="Picture 6" descr="Résultat de recherche d'images pour &quot;simplifier une fraction&quot;"/>
          <p:cNvPicPr>
            <a:picLocks noChangeAspect="1" noChangeArrowheads="1"/>
          </p:cNvPicPr>
          <p:nvPr/>
        </p:nvPicPr>
        <p:blipFill rotWithShape="1">
          <a:blip r:embed="rId1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3" t="6754" r="10865" b="5732"/>
          <a:stretch/>
        </p:blipFill>
        <p:spPr bwMode="auto">
          <a:xfrm>
            <a:off x="4391989" y="1303322"/>
            <a:ext cx="695540" cy="5414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89" name="Image 488"/>
          <p:cNvPicPr>
            <a:picLocks noChangeAspect="1"/>
          </p:cNvPicPr>
          <p:nvPr/>
        </p:nvPicPr>
        <p:blipFill>
          <a:blip r:embed="rId1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878" y="1231706"/>
            <a:ext cx="650883" cy="650883"/>
          </a:xfrm>
          <a:prstGeom prst="rect">
            <a:avLst/>
          </a:prstGeom>
        </p:spPr>
      </p:pic>
      <p:pic>
        <p:nvPicPr>
          <p:cNvPr id="490" name="Picture 8" descr="Résultat de recherche d'images pour &quot;multiplier des nombres relatifs&quot;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68" y="2675772"/>
            <a:ext cx="579594" cy="612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2" name="Image 491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4991" y="2679074"/>
            <a:ext cx="708585" cy="648000"/>
          </a:xfrm>
          <a:prstGeom prst="rect">
            <a:avLst/>
          </a:prstGeom>
        </p:spPr>
      </p:pic>
      <p:pic>
        <p:nvPicPr>
          <p:cNvPr id="493" name="Image 492"/>
          <p:cNvPicPr>
            <a:picLocks noChangeAspect="1"/>
          </p:cNvPicPr>
          <p:nvPr/>
        </p:nvPicPr>
        <p:blipFill>
          <a:blip r:embed="rId1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736" y="2630609"/>
            <a:ext cx="709262" cy="709262"/>
          </a:xfrm>
          <a:prstGeom prst="rect">
            <a:avLst/>
          </a:prstGeom>
        </p:spPr>
      </p:pic>
      <p:grpSp>
        <p:nvGrpSpPr>
          <p:cNvPr id="494" name="Groupe 493"/>
          <p:cNvGrpSpPr/>
          <p:nvPr/>
        </p:nvGrpSpPr>
        <p:grpSpPr>
          <a:xfrm>
            <a:off x="5602274" y="2679919"/>
            <a:ext cx="881551" cy="690643"/>
            <a:chOff x="991385" y="6380699"/>
            <a:chExt cx="987481" cy="839746"/>
          </a:xfrm>
        </p:grpSpPr>
        <p:pic>
          <p:nvPicPr>
            <p:cNvPr id="495" name="Image 494"/>
            <p:cNvPicPr>
              <a:picLocks noChangeAspect="1"/>
            </p:cNvPicPr>
            <p:nvPr/>
          </p:nvPicPr>
          <p:blipFill>
            <a:blip r:embed="rId16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959" y="6380699"/>
              <a:ext cx="802516" cy="421191"/>
            </a:xfrm>
            <a:prstGeom prst="rect">
              <a:avLst/>
            </a:prstGeom>
          </p:spPr>
        </p:pic>
        <p:sp>
          <p:nvSpPr>
            <p:cNvPr id="496" name="ZoneTexte 495"/>
            <p:cNvSpPr txBox="1"/>
            <p:nvPr/>
          </p:nvSpPr>
          <p:spPr>
            <a:xfrm>
              <a:off x="991385" y="6733955"/>
              <a:ext cx="987481" cy="486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 smtClean="0">
                  <a:solidFill>
                    <a:schemeClr val="accent1">
                      <a:lumMod val="50000"/>
                    </a:schemeClr>
                  </a:solidFill>
                  <a:latin typeface="Adventure" panose="02000500000000000000" pitchFamily="2" charset="0"/>
                </a:rPr>
                <a:t>3 x 4</a:t>
              </a:r>
              <a:endParaRPr lang="fr-FR" sz="2000" dirty="0">
                <a:solidFill>
                  <a:schemeClr val="accent1">
                    <a:lumMod val="50000"/>
                  </a:schemeClr>
                </a:solidFill>
                <a:latin typeface="Adventure" panose="02000500000000000000" pitchFamily="2" charset="0"/>
              </a:endParaRPr>
            </a:p>
          </p:txBody>
        </p:sp>
      </p:grpSp>
      <p:pic>
        <p:nvPicPr>
          <p:cNvPr id="500" name="Picture 12" descr="Résultat de recherche d'images pour &quot;divisibility&quot;"/>
          <p:cNvPicPr>
            <a:picLocks noChangeAspect="1" noChangeArrowheads="1"/>
          </p:cNvPicPr>
          <p:nvPr/>
        </p:nvPicPr>
        <p:blipFill rotWithShape="1">
          <a:blip r:embed="rId17" cstate="print">
            <a:clrChange>
              <a:clrFrom>
                <a:srgbClr val="FEFCFF"/>
              </a:clrFrom>
              <a:clrTo>
                <a:srgbClr val="FEFC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79"/>
          <a:stretch/>
        </p:blipFill>
        <p:spPr bwMode="auto">
          <a:xfrm>
            <a:off x="515277" y="4123361"/>
            <a:ext cx="575433" cy="6453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pic>
        <p:nvPicPr>
          <p:cNvPr id="501" name="Picture 14" descr="Résultat de recherche d'images pour &quot;nombres premiers&quot;"/>
          <p:cNvPicPr>
            <a:picLocks noChangeAspect="1" noChangeArrowheads="1"/>
          </p:cNvPicPr>
          <p:nvPr/>
        </p:nvPicPr>
        <p:blipFill>
          <a:blip r:embed="rId18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370" y="4182911"/>
            <a:ext cx="695433" cy="4958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pic>
        <p:nvPicPr>
          <p:cNvPr id="502" name="Picture 16" descr="Résultat de recherche d'images pour &quot;calcul littéral&quot;"/>
          <p:cNvPicPr>
            <a:picLocks noChangeAspect="1" noChangeArrowheads="1"/>
          </p:cNvPicPr>
          <p:nvPr/>
        </p:nvPicPr>
        <p:blipFill rotWithShape="1"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7" r="7569"/>
          <a:stretch/>
        </p:blipFill>
        <p:spPr bwMode="auto">
          <a:xfrm>
            <a:off x="3048755" y="4133895"/>
            <a:ext cx="743542" cy="652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3" name="Image 502"/>
          <p:cNvPicPr>
            <a:picLocks noChangeAspect="1"/>
          </p:cNvPicPr>
          <p:nvPr/>
        </p:nvPicPr>
        <p:blipFill>
          <a:blip r:embed="rId20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978" y="4186611"/>
            <a:ext cx="699315" cy="528616"/>
          </a:xfrm>
          <a:prstGeom prst="rect">
            <a:avLst/>
          </a:prstGeom>
        </p:spPr>
      </p:pic>
      <p:pic>
        <p:nvPicPr>
          <p:cNvPr id="504" name="Image 503"/>
          <p:cNvPicPr>
            <a:picLocks noChangeAspect="1"/>
          </p:cNvPicPr>
          <p:nvPr/>
        </p:nvPicPr>
        <p:blipFill>
          <a:blip r:embed="rId2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5749" y="4152539"/>
            <a:ext cx="647196" cy="612000"/>
          </a:xfrm>
          <a:prstGeom prst="rect">
            <a:avLst/>
          </a:prstGeom>
        </p:spPr>
      </p:pic>
      <p:pic>
        <p:nvPicPr>
          <p:cNvPr id="505" name="Picture 18" descr="Résultat de recherche d'images pour &quot;inéquation&quot;"/>
          <p:cNvPicPr>
            <a:picLocks noChangeAspect="1" noChangeArrowheads="1"/>
          </p:cNvPicPr>
          <p:nvPr/>
        </p:nvPicPr>
        <p:blipFill rotWithShape="1">
          <a:blip r:embed="rId2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11" r="15574"/>
          <a:stretch/>
        </p:blipFill>
        <p:spPr bwMode="auto">
          <a:xfrm>
            <a:off x="367171" y="5697164"/>
            <a:ext cx="836346" cy="441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6" name="Rectangle 505"/>
          <p:cNvSpPr/>
          <p:nvPr/>
        </p:nvSpPr>
        <p:spPr>
          <a:xfrm>
            <a:off x="2845186" y="1153670"/>
            <a:ext cx="1124484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324076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Diviser des fractions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507" name="Rectangle 506"/>
          <p:cNvSpPr/>
          <p:nvPr/>
        </p:nvSpPr>
        <p:spPr>
          <a:xfrm>
            <a:off x="222865" y="1072678"/>
            <a:ext cx="112484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446080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Additionner/soustraire des fractions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508" name="Rectangle 507"/>
          <p:cNvSpPr/>
          <p:nvPr/>
        </p:nvSpPr>
        <p:spPr>
          <a:xfrm>
            <a:off x="1503978" y="1104735"/>
            <a:ext cx="1201193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Multiplier des fractions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509" name="Rectangle 508"/>
          <p:cNvSpPr/>
          <p:nvPr/>
        </p:nvSpPr>
        <p:spPr>
          <a:xfrm>
            <a:off x="4180416" y="1101379"/>
            <a:ext cx="1080200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510512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Simplifier une fraction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511" name="Rectangle 510"/>
          <p:cNvSpPr/>
          <p:nvPr/>
        </p:nvSpPr>
        <p:spPr>
          <a:xfrm>
            <a:off x="5456270" y="1077595"/>
            <a:ext cx="112510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747159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Additionner/soustraire des nombres relatifs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512" name="Rectangle 511"/>
          <p:cNvSpPr/>
          <p:nvPr/>
        </p:nvSpPr>
        <p:spPr>
          <a:xfrm>
            <a:off x="227014" y="2523957"/>
            <a:ext cx="1136550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770832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Multiplier/diviser des nombres relatifs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513" name="Rectangle 512"/>
          <p:cNvSpPr/>
          <p:nvPr/>
        </p:nvSpPr>
        <p:spPr>
          <a:xfrm>
            <a:off x="4161964" y="2566216"/>
            <a:ext cx="1155578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959397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Utiliser la racine carrée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514" name="Rectangle 513"/>
          <p:cNvSpPr/>
          <p:nvPr/>
        </p:nvSpPr>
        <p:spPr>
          <a:xfrm>
            <a:off x="1577726" y="2513535"/>
            <a:ext cx="1117510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635857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Connaître les priorités des opérations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515" name="Rectangle 514"/>
          <p:cNvSpPr/>
          <p:nvPr/>
        </p:nvSpPr>
        <p:spPr>
          <a:xfrm>
            <a:off x="2864581" y="2545056"/>
            <a:ext cx="1134974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452094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Calculer avec des puissances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516" name="Rectangle 515"/>
          <p:cNvSpPr/>
          <p:nvPr/>
        </p:nvSpPr>
        <p:spPr>
          <a:xfrm>
            <a:off x="222822" y="3991680"/>
            <a:ext cx="114074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973712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Utiliser les critères de divisibilité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517" name="Rectangle 516"/>
          <p:cNvSpPr/>
          <p:nvPr/>
        </p:nvSpPr>
        <p:spPr>
          <a:xfrm>
            <a:off x="5483137" y="2523354"/>
            <a:ext cx="112688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706086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Déterminer des multiples et diviseurs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519" name="Rectangle 518"/>
          <p:cNvSpPr/>
          <p:nvPr/>
        </p:nvSpPr>
        <p:spPr>
          <a:xfrm>
            <a:off x="1577680" y="3973408"/>
            <a:ext cx="1089645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510512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Déterminer les nombres premiers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520" name="Rectangle 519"/>
          <p:cNvSpPr/>
          <p:nvPr/>
        </p:nvSpPr>
        <p:spPr>
          <a:xfrm>
            <a:off x="5477427" y="4006891"/>
            <a:ext cx="111368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004357"/>
              </a:avLst>
            </a:prstTxWarp>
            <a:spAutoFit/>
          </a:bodyPr>
          <a:lstStyle/>
          <a:p>
            <a:pPr algn="ctr"/>
            <a:r>
              <a:rPr lang="fr-FR" sz="12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Résoudre une équation</a:t>
            </a:r>
            <a:endParaRPr lang="fr-FR" sz="12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521" name="Rectangle 520"/>
          <p:cNvSpPr/>
          <p:nvPr/>
        </p:nvSpPr>
        <p:spPr>
          <a:xfrm>
            <a:off x="2843598" y="4006891"/>
            <a:ext cx="118427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446080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Utiliser le calcul littéral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522" name="Rectangle 521"/>
          <p:cNvSpPr/>
          <p:nvPr/>
        </p:nvSpPr>
        <p:spPr>
          <a:xfrm>
            <a:off x="4169709" y="4006891"/>
            <a:ext cx="1147833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874377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Développer, factoriser, réduire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523" name="Rectangle 522"/>
          <p:cNvSpPr/>
          <p:nvPr/>
        </p:nvSpPr>
        <p:spPr>
          <a:xfrm>
            <a:off x="212548" y="5476130"/>
            <a:ext cx="1189275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127006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Résoudre une inéquation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pic>
        <p:nvPicPr>
          <p:cNvPr id="524" name="Picture 2" descr="Résultat de recherche d'images pour &quot;proportionnalité&quot;"/>
          <p:cNvPicPr>
            <a:picLocks noChangeAspect="1" noChangeArrowheads="1"/>
          </p:cNvPicPr>
          <p:nvPr/>
        </p:nvPicPr>
        <p:blipFill rotWithShape="1"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4" r="16170"/>
          <a:stretch/>
        </p:blipFill>
        <p:spPr bwMode="auto">
          <a:xfrm>
            <a:off x="5654238" y="7008939"/>
            <a:ext cx="771369" cy="615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5" name="Picture 4" descr="Résultat de recherche d'images pour &quot;tableur&quot;"/>
          <p:cNvPicPr>
            <a:picLocks noChangeAspect="1" noChangeArrowheads="1"/>
          </p:cNvPicPr>
          <p:nvPr/>
        </p:nvPicPr>
        <p:blipFill rotWithShape="1">
          <a:blip r:embed="rId2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2" t="-6016" r="32447" b="20155"/>
          <a:stretch/>
        </p:blipFill>
        <p:spPr bwMode="auto">
          <a:xfrm>
            <a:off x="4380512" y="5645167"/>
            <a:ext cx="686030" cy="5446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26" name="Image 525"/>
          <p:cNvPicPr>
            <a:picLocks noChangeAspect="1"/>
          </p:cNvPicPr>
          <p:nvPr/>
        </p:nvPicPr>
        <p:blipFill>
          <a:blip r:embed="rId2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907" y="6917584"/>
            <a:ext cx="745277" cy="875188"/>
          </a:xfrm>
          <a:prstGeom prst="rect">
            <a:avLst/>
          </a:prstGeom>
        </p:spPr>
      </p:pic>
      <p:pic>
        <p:nvPicPr>
          <p:cNvPr id="527" name="Image 526"/>
          <p:cNvPicPr>
            <a:picLocks noChangeAspect="1"/>
          </p:cNvPicPr>
          <p:nvPr/>
        </p:nvPicPr>
        <p:blipFill>
          <a:blip r:embed="rId2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933" y="8602447"/>
            <a:ext cx="728482" cy="464148"/>
          </a:xfrm>
          <a:prstGeom prst="rect">
            <a:avLst/>
          </a:prstGeom>
        </p:spPr>
      </p:pic>
      <p:pic>
        <p:nvPicPr>
          <p:cNvPr id="528" name="Picture 2" descr="Résultat de recherche d'images pour &quot;notes sur 20&quot;"/>
          <p:cNvPicPr>
            <a:picLocks noChangeAspect="1" noChangeArrowheads="1"/>
          </p:cNvPicPr>
          <p:nvPr/>
        </p:nvPicPr>
        <p:blipFill rotWithShape="1"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7" t="13762" r="37704"/>
          <a:stretch/>
        </p:blipFill>
        <p:spPr bwMode="auto">
          <a:xfrm>
            <a:off x="388621" y="6982175"/>
            <a:ext cx="787519" cy="686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9" name="Image 528"/>
          <p:cNvPicPr>
            <a:picLocks noChangeAspect="1"/>
          </p:cNvPicPr>
          <p:nvPr/>
        </p:nvPicPr>
        <p:blipFill>
          <a:blip r:embed="rId28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846" y="7027378"/>
            <a:ext cx="597334" cy="597334"/>
          </a:xfrm>
          <a:prstGeom prst="rect">
            <a:avLst/>
          </a:prstGeom>
        </p:spPr>
      </p:pic>
      <p:pic>
        <p:nvPicPr>
          <p:cNvPr id="530" name="Image 529"/>
          <p:cNvPicPr>
            <a:picLocks noChangeAspect="1"/>
          </p:cNvPicPr>
          <p:nvPr/>
        </p:nvPicPr>
        <p:blipFill rotWithShape="1">
          <a:blip r:embed="rId29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73" r="9504" b="62958"/>
          <a:stretch/>
        </p:blipFill>
        <p:spPr>
          <a:xfrm>
            <a:off x="5642002" y="5416900"/>
            <a:ext cx="775822" cy="859720"/>
          </a:xfrm>
          <a:prstGeom prst="rect">
            <a:avLst/>
          </a:prstGeom>
        </p:spPr>
      </p:pic>
      <p:pic>
        <p:nvPicPr>
          <p:cNvPr id="531" name="Image 530"/>
          <p:cNvPicPr>
            <a:picLocks noChangeAspect="1"/>
          </p:cNvPicPr>
          <p:nvPr/>
        </p:nvPicPr>
        <p:blipFill>
          <a:blip r:embed="rId30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048" y="5495619"/>
            <a:ext cx="859973" cy="767956"/>
          </a:xfrm>
          <a:prstGeom prst="rect">
            <a:avLst/>
          </a:prstGeom>
        </p:spPr>
      </p:pic>
      <p:grpSp>
        <p:nvGrpSpPr>
          <p:cNvPr id="532" name="Groupe 531"/>
          <p:cNvGrpSpPr/>
          <p:nvPr/>
        </p:nvGrpSpPr>
        <p:grpSpPr>
          <a:xfrm>
            <a:off x="367171" y="8447536"/>
            <a:ext cx="797964" cy="647563"/>
            <a:chOff x="12300020" y="5571142"/>
            <a:chExt cx="947374" cy="806949"/>
          </a:xfrm>
        </p:grpSpPr>
        <p:pic>
          <p:nvPicPr>
            <p:cNvPr id="533" name="Image 532"/>
            <p:cNvPicPr>
              <a:picLocks noChangeAspect="1"/>
            </p:cNvPicPr>
            <p:nvPr/>
          </p:nvPicPr>
          <p:blipFill>
            <a:blip r:embed="rId31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28448" y="5865278"/>
              <a:ext cx="918946" cy="512813"/>
            </a:xfrm>
            <a:prstGeom prst="rect">
              <a:avLst/>
            </a:prstGeom>
          </p:spPr>
        </p:pic>
        <p:pic>
          <p:nvPicPr>
            <p:cNvPr id="534" name="Image 533"/>
            <p:cNvPicPr>
              <a:picLocks noChangeAspect="1"/>
            </p:cNvPicPr>
            <p:nvPr/>
          </p:nvPicPr>
          <p:blipFill>
            <a:blip r:embed="rId3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00020" y="5571142"/>
              <a:ext cx="479988" cy="479988"/>
            </a:xfrm>
            <a:prstGeom prst="rect">
              <a:avLst/>
            </a:prstGeom>
          </p:spPr>
        </p:pic>
      </p:grpSp>
      <p:pic>
        <p:nvPicPr>
          <p:cNvPr id="535" name="Picture 6" descr="Résultat de recherche d'images pour &quot;déterminer un antécédent d'une fonction&quot;"/>
          <p:cNvPicPr>
            <a:picLocks noChangeAspect="1" noChangeArrowheads="1"/>
          </p:cNvPicPr>
          <p:nvPr/>
        </p:nvPicPr>
        <p:blipFill rotWithShape="1">
          <a:blip r:embed="rId3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62" b="9454"/>
          <a:stretch/>
        </p:blipFill>
        <p:spPr bwMode="auto">
          <a:xfrm>
            <a:off x="3007048" y="8488879"/>
            <a:ext cx="754427" cy="651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36" name="Groupe 535"/>
          <p:cNvGrpSpPr/>
          <p:nvPr/>
        </p:nvGrpSpPr>
        <p:grpSpPr>
          <a:xfrm>
            <a:off x="1761782" y="8545029"/>
            <a:ext cx="699747" cy="483520"/>
            <a:chOff x="3344779" y="949187"/>
            <a:chExt cx="1846221" cy="1611451"/>
          </a:xfrm>
        </p:grpSpPr>
        <p:pic>
          <p:nvPicPr>
            <p:cNvPr id="537" name="Picture 8" descr="Résultat de recherche d'images pour &quot;déterminer image d'une fonction&quot;"/>
            <p:cNvPicPr>
              <a:picLocks noChangeAspect="1" noChangeArrowheads="1"/>
            </p:cNvPicPr>
            <p:nvPr/>
          </p:nvPicPr>
          <p:blipFill rotWithShape="1">
            <a:blip r:embed="rId3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158"/>
            <a:stretch/>
          </p:blipFill>
          <p:spPr bwMode="auto">
            <a:xfrm>
              <a:off x="3344779" y="949187"/>
              <a:ext cx="1846221" cy="161145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/>
          </p:spPr>
        </p:pic>
        <p:sp>
          <p:nvSpPr>
            <p:cNvPr id="538" name="Ellipse 537"/>
            <p:cNvSpPr/>
            <p:nvPr/>
          </p:nvSpPr>
          <p:spPr>
            <a:xfrm>
              <a:off x="4193039" y="2219655"/>
              <a:ext cx="174030" cy="169664"/>
            </a:xfrm>
            <a:prstGeom prst="ellipse">
              <a:avLst/>
            </a:prstGeom>
            <a:noFill/>
            <a:ln w="3810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539" name="Image 538"/>
          <p:cNvPicPr>
            <a:picLocks noChangeAspect="1"/>
          </p:cNvPicPr>
          <p:nvPr/>
        </p:nvPicPr>
        <p:blipFill>
          <a:blip r:embed="rId3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761" y="6971255"/>
            <a:ext cx="762652" cy="762652"/>
          </a:xfrm>
          <a:prstGeom prst="rect">
            <a:avLst/>
          </a:prstGeom>
        </p:spPr>
      </p:pic>
      <p:pic>
        <p:nvPicPr>
          <p:cNvPr id="540" name="Picture 10" descr="Résultat de recherche d'images pour &quot;problème fonction&quot;"/>
          <p:cNvPicPr>
            <a:picLocks noChangeAspect="1" noChangeArrowheads="1"/>
          </p:cNvPicPr>
          <p:nvPr/>
        </p:nvPicPr>
        <p:blipFill>
          <a:blip r:embed="rId3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826" y="5566005"/>
            <a:ext cx="698977" cy="702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1" name="Picture 12" descr="Résultat de recherche d'images pour &quot;problème fonction&quot;"/>
          <p:cNvPicPr>
            <a:picLocks noChangeAspect="1" noChangeArrowheads="1"/>
          </p:cNvPicPr>
          <p:nvPr/>
        </p:nvPicPr>
        <p:blipFill>
          <a:blip r:embed="rId3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2002" y="8594337"/>
            <a:ext cx="784612" cy="476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2" name="Rectangle 541"/>
          <p:cNvSpPr/>
          <p:nvPr/>
        </p:nvSpPr>
        <p:spPr>
          <a:xfrm>
            <a:off x="1550478" y="5479651"/>
            <a:ext cx="1132954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446080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Mettre un problème en équation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543" name="Rectangle 542"/>
          <p:cNvSpPr/>
          <p:nvPr/>
        </p:nvSpPr>
        <p:spPr>
          <a:xfrm>
            <a:off x="2860875" y="5479651"/>
            <a:ext cx="1156264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Recueillir et organiser des données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544" name="Rectangle 543"/>
          <p:cNvSpPr/>
          <p:nvPr/>
        </p:nvSpPr>
        <p:spPr>
          <a:xfrm>
            <a:off x="1542971" y="6896924"/>
            <a:ext cx="1090564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98672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Calculer une médiane, une étendue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545" name="Rectangle 544"/>
          <p:cNvSpPr/>
          <p:nvPr/>
        </p:nvSpPr>
        <p:spPr>
          <a:xfrm>
            <a:off x="5451107" y="5461511"/>
            <a:ext cx="1132954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942597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Calculer des effectifs, des fréquences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546" name="Rectangle 545"/>
          <p:cNvSpPr/>
          <p:nvPr/>
        </p:nvSpPr>
        <p:spPr>
          <a:xfrm>
            <a:off x="195102" y="6919237"/>
            <a:ext cx="1188770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217127"/>
              </a:avLst>
            </a:prstTxWarp>
            <a:spAutoFit/>
          </a:bodyPr>
          <a:lstStyle/>
          <a:p>
            <a:pPr algn="ctr"/>
            <a:r>
              <a:rPr lang="fr-FR" sz="12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Calculer une moyenne</a:t>
            </a:r>
            <a:endParaRPr lang="fr-FR" sz="12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547" name="Rectangle 546"/>
          <p:cNvSpPr/>
          <p:nvPr/>
        </p:nvSpPr>
        <p:spPr>
          <a:xfrm>
            <a:off x="2852571" y="6899500"/>
            <a:ext cx="1146984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848893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Calculer une probabilité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548" name="Rectangle 547"/>
          <p:cNvSpPr/>
          <p:nvPr/>
        </p:nvSpPr>
        <p:spPr>
          <a:xfrm>
            <a:off x="4168758" y="6902371"/>
            <a:ext cx="1132954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446080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Calculer un pourcentage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549" name="Rectangle 548"/>
          <p:cNvSpPr/>
          <p:nvPr/>
        </p:nvSpPr>
        <p:spPr>
          <a:xfrm>
            <a:off x="5477427" y="6862992"/>
            <a:ext cx="111368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70655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Reconnaître des situations de proportionnalité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550" name="Rectangle 549"/>
          <p:cNvSpPr/>
          <p:nvPr/>
        </p:nvSpPr>
        <p:spPr>
          <a:xfrm>
            <a:off x="245514" y="8348480"/>
            <a:ext cx="105732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469841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Calculer dans un tableau de proportionnalité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551" name="Rectangle 550"/>
          <p:cNvSpPr/>
          <p:nvPr/>
        </p:nvSpPr>
        <p:spPr>
          <a:xfrm>
            <a:off x="1503977" y="8344952"/>
            <a:ext cx="1188215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2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Déterminer une image</a:t>
            </a:r>
            <a:endParaRPr lang="fr-FR" sz="12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552" name="Rectangle 551"/>
          <p:cNvSpPr/>
          <p:nvPr/>
        </p:nvSpPr>
        <p:spPr>
          <a:xfrm>
            <a:off x="2840887" y="8355427"/>
            <a:ext cx="114933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071089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Déterminer un antécédent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553" name="Rectangle 552"/>
          <p:cNvSpPr/>
          <p:nvPr/>
        </p:nvSpPr>
        <p:spPr>
          <a:xfrm>
            <a:off x="4153448" y="5501230"/>
            <a:ext cx="1200374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Utiliser un tableur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554" name="Rectangle 553"/>
          <p:cNvSpPr/>
          <p:nvPr/>
        </p:nvSpPr>
        <p:spPr>
          <a:xfrm>
            <a:off x="4179524" y="8364963"/>
            <a:ext cx="1099158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667003"/>
              </a:avLst>
            </a:prstTxWarp>
            <a:spAutoFit/>
          </a:bodyPr>
          <a:lstStyle/>
          <a:p>
            <a:pPr algn="ctr"/>
            <a:r>
              <a:rPr lang="fr-FR" sz="14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Représenter graphiquement une fonction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555" name="Rectangle 554"/>
          <p:cNvSpPr/>
          <p:nvPr/>
        </p:nvSpPr>
        <p:spPr>
          <a:xfrm>
            <a:off x="5453594" y="8346585"/>
            <a:ext cx="1125603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473936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Résoudre un problème lié à une fonction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98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Rectangle à coins arrondis 251"/>
          <p:cNvSpPr/>
          <p:nvPr/>
        </p:nvSpPr>
        <p:spPr>
          <a:xfrm>
            <a:off x="115429" y="7680430"/>
            <a:ext cx="6601226" cy="1594148"/>
          </a:xfrm>
          <a:prstGeom prst="roundRect">
            <a:avLst>
              <a:gd name="adj" fmla="val 5128"/>
            </a:avLst>
          </a:prstGeom>
          <a:solidFill>
            <a:srgbClr val="A6D0EE">
              <a:alpha val="20784"/>
            </a:srgbClr>
          </a:solidFill>
          <a:ln w="28575">
            <a:solidFill>
              <a:srgbClr val="A6D0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46" name="Image 245"/>
          <p:cNvPicPr preferRelativeResize="0"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17" t="61615" r="28026" b="28054"/>
          <a:stretch/>
        </p:blipFill>
        <p:spPr>
          <a:xfrm>
            <a:off x="1410132" y="9356211"/>
            <a:ext cx="1306800" cy="738000"/>
          </a:xfrm>
          <a:prstGeom prst="round2Same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76" t="58559" b="24340"/>
          <a:stretch/>
        </p:blipFill>
        <p:spPr>
          <a:xfrm>
            <a:off x="782147" y="69715"/>
            <a:ext cx="5263948" cy="1003468"/>
          </a:xfrm>
          <a:prstGeom prst="rect">
            <a:avLst/>
          </a:prstGeom>
        </p:spPr>
      </p:pic>
      <p:sp>
        <p:nvSpPr>
          <p:cNvPr id="126" name="ZoneTexte 125"/>
          <p:cNvSpPr txBox="1"/>
          <p:nvPr/>
        </p:nvSpPr>
        <p:spPr>
          <a:xfrm>
            <a:off x="-561379" y="985106"/>
            <a:ext cx="7775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     CYCLE 3                                                                CFG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sp>
        <p:nvSpPr>
          <p:cNvPr id="118" name="ZoneTexte 117"/>
          <p:cNvSpPr txBox="1"/>
          <p:nvPr/>
        </p:nvSpPr>
        <p:spPr>
          <a:xfrm>
            <a:off x="-1087135" y="297647"/>
            <a:ext cx="886355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 smtClean="0">
                <a:latin typeface="OilChangeW01-Regular" panose="02000000000000000000" pitchFamily="2" charset="0"/>
                <a:cs typeface="Mali" panose="00000500000000000000" pitchFamily="2" charset="-34"/>
              </a:rPr>
              <a:t>Grandeurs et mesures</a:t>
            </a:r>
            <a:endParaRPr lang="fr-FR" sz="2600" b="1" dirty="0">
              <a:latin typeface="OilChangeW01-Regular" panose="02000000000000000000" pitchFamily="2" charset="0"/>
              <a:cs typeface="Mali" panose="00000500000000000000" pitchFamily="2" charset="-34"/>
            </a:endParaRPr>
          </a:p>
        </p:txBody>
      </p:sp>
      <p:sp>
        <p:nvSpPr>
          <p:cNvPr id="131" name="ZoneTexte 130"/>
          <p:cNvSpPr txBox="1"/>
          <p:nvPr/>
        </p:nvSpPr>
        <p:spPr>
          <a:xfrm>
            <a:off x="-792551" y="7333275"/>
            <a:ext cx="857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CYCLE </a:t>
            </a:r>
            <a:r>
              <a:rPr lang="fr-FR" b="1" dirty="0" smtClean="0">
                <a:latin typeface="CHICKEN Pie" panose="02000600000000000000" pitchFamily="2" charset="0"/>
                <a:cs typeface="Rubik" panose="02000604000000020004" pitchFamily="2" charset="-79"/>
              </a:rPr>
              <a:t>4</a:t>
            </a:r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                                                                 DNB    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sp>
        <p:nvSpPr>
          <p:cNvPr id="134" name="Ellipse 133"/>
          <p:cNvSpPr/>
          <p:nvPr/>
        </p:nvSpPr>
        <p:spPr>
          <a:xfrm>
            <a:off x="331738" y="5765394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5" name="Image 13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68957" y="5725528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49" name="Image 14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686343" y="5715253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50" name="Ellipse 149"/>
          <p:cNvSpPr/>
          <p:nvPr/>
        </p:nvSpPr>
        <p:spPr>
          <a:xfrm>
            <a:off x="1659398" y="5765394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58" name="Image 15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996438" y="5712012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59" name="Ellipse 158"/>
          <p:cNvSpPr/>
          <p:nvPr/>
        </p:nvSpPr>
        <p:spPr>
          <a:xfrm>
            <a:off x="2969493" y="5782701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7" name="Ellipse 166"/>
          <p:cNvSpPr/>
          <p:nvPr/>
        </p:nvSpPr>
        <p:spPr>
          <a:xfrm>
            <a:off x="4287952" y="577435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68" name="Image 16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304623" y="5713943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74" name="Image 173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095545" y="7682154"/>
            <a:ext cx="936000" cy="1042626"/>
          </a:xfrm>
          <a:prstGeom prst="rect">
            <a:avLst/>
          </a:prstGeom>
          <a:ln>
            <a:noFill/>
          </a:ln>
        </p:spPr>
      </p:pic>
      <p:sp>
        <p:nvSpPr>
          <p:cNvPr id="175" name="Ellipse 174"/>
          <p:cNvSpPr/>
          <p:nvPr/>
        </p:nvSpPr>
        <p:spPr>
          <a:xfrm>
            <a:off x="5084935" y="773374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88" name="Image 187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622997" y="7682154"/>
            <a:ext cx="936000" cy="1042626"/>
          </a:xfrm>
          <a:prstGeom prst="rect">
            <a:avLst/>
          </a:prstGeom>
          <a:ln>
            <a:noFill/>
          </a:ln>
        </p:spPr>
      </p:pic>
      <p:sp>
        <p:nvSpPr>
          <p:cNvPr id="189" name="Ellipse 188"/>
          <p:cNvSpPr/>
          <p:nvPr/>
        </p:nvSpPr>
        <p:spPr>
          <a:xfrm>
            <a:off x="3602113" y="773374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20" name="Image 219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152191" y="7682154"/>
            <a:ext cx="936000" cy="1042626"/>
          </a:xfrm>
          <a:prstGeom prst="rect">
            <a:avLst/>
          </a:prstGeom>
          <a:ln>
            <a:noFill/>
          </a:ln>
        </p:spPr>
      </p:pic>
      <p:sp>
        <p:nvSpPr>
          <p:cNvPr id="221" name="Ellipse 220"/>
          <p:cNvSpPr/>
          <p:nvPr/>
        </p:nvSpPr>
        <p:spPr>
          <a:xfrm>
            <a:off x="2141581" y="773374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8" name="Ellipse 227"/>
          <p:cNvSpPr/>
          <p:nvPr/>
        </p:nvSpPr>
        <p:spPr>
          <a:xfrm>
            <a:off x="658664" y="773374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29" name="Image 228"/>
          <p:cNvPicPr preferRelativeResize="0">
            <a:picLocks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678848" y="7685974"/>
            <a:ext cx="936000" cy="1044000"/>
          </a:xfrm>
          <a:prstGeom prst="rect">
            <a:avLst/>
          </a:prstGeom>
          <a:ln>
            <a:noFill/>
          </a:ln>
        </p:spPr>
      </p:pic>
      <p:sp>
        <p:nvSpPr>
          <p:cNvPr id="236" name="Ellipse 235"/>
          <p:cNvSpPr/>
          <p:nvPr/>
        </p:nvSpPr>
        <p:spPr>
          <a:xfrm>
            <a:off x="5579835" y="5772427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37" name="Image 236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596506" y="5712012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92" name="Ellipse 391"/>
          <p:cNvSpPr/>
          <p:nvPr/>
        </p:nvSpPr>
        <p:spPr>
          <a:xfrm>
            <a:off x="4264443" y="1410140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0" name="Rectangle à coins arrondis 199"/>
          <p:cNvSpPr/>
          <p:nvPr/>
        </p:nvSpPr>
        <p:spPr>
          <a:xfrm>
            <a:off x="115429" y="1323858"/>
            <a:ext cx="6601226" cy="5926777"/>
          </a:xfrm>
          <a:prstGeom prst="roundRect">
            <a:avLst>
              <a:gd name="adj" fmla="val 5128"/>
            </a:avLst>
          </a:prstGeom>
          <a:solidFill>
            <a:srgbClr val="E9F3FB">
              <a:alpha val="20000"/>
            </a:srgbClr>
          </a:solidFill>
          <a:ln w="28575">
            <a:solidFill>
              <a:srgbClr val="A6D0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93" name="Image 392"/>
          <p:cNvPicPr preferRelativeResize="0">
            <a:picLocks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291452" y="1348272"/>
            <a:ext cx="936000" cy="1044000"/>
          </a:xfrm>
          <a:prstGeom prst="rect">
            <a:avLst/>
          </a:prstGeom>
          <a:ln>
            <a:noFill/>
          </a:ln>
        </p:spPr>
      </p:pic>
      <p:pic>
        <p:nvPicPr>
          <p:cNvPr id="389" name="Image 38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982244" y="1345338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90" name="Ellipse 389"/>
          <p:cNvSpPr/>
          <p:nvPr/>
        </p:nvSpPr>
        <p:spPr>
          <a:xfrm>
            <a:off x="2958200" y="1406035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6" name="Ellipse 145"/>
          <p:cNvSpPr/>
          <p:nvPr/>
        </p:nvSpPr>
        <p:spPr>
          <a:xfrm>
            <a:off x="334100" y="1436776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7" name="Image 146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65356" y="1388668"/>
            <a:ext cx="937234" cy="1044000"/>
          </a:xfrm>
          <a:prstGeom prst="rect">
            <a:avLst/>
          </a:prstGeom>
          <a:ln>
            <a:noFill/>
          </a:ln>
        </p:spPr>
      </p:pic>
      <p:sp>
        <p:nvSpPr>
          <p:cNvPr id="194" name="Ellipse 193"/>
          <p:cNvSpPr/>
          <p:nvPr/>
        </p:nvSpPr>
        <p:spPr>
          <a:xfrm>
            <a:off x="5553267" y="140709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95" name="Image 19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584332" y="1346300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82" name="Image 18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680606" y="1363192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83" name="Ellipse 182"/>
          <p:cNvSpPr/>
          <p:nvPr/>
        </p:nvSpPr>
        <p:spPr>
          <a:xfrm>
            <a:off x="1660528" y="142010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8" name="Ellipse 197"/>
          <p:cNvSpPr/>
          <p:nvPr/>
        </p:nvSpPr>
        <p:spPr>
          <a:xfrm>
            <a:off x="381033" y="2837287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99" name="Image 19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08687" y="2768555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91" name="Image 190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724564" y="2796609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93" name="Ellipse 192"/>
          <p:cNvSpPr/>
          <p:nvPr/>
        </p:nvSpPr>
        <p:spPr>
          <a:xfrm>
            <a:off x="1691143" y="2841107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14" name="Image 313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316727" y="2808271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15" name="Ellipse 314"/>
          <p:cNvSpPr/>
          <p:nvPr/>
        </p:nvSpPr>
        <p:spPr>
          <a:xfrm>
            <a:off x="4292608" y="2868756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7" name="Ellipse 316"/>
          <p:cNvSpPr/>
          <p:nvPr/>
        </p:nvSpPr>
        <p:spPr>
          <a:xfrm>
            <a:off x="5606164" y="286746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18" name="Image 31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630915" y="2824345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203" name="Image 20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028263" y="2788234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02" name="Ellipse 201"/>
          <p:cNvSpPr/>
          <p:nvPr/>
        </p:nvSpPr>
        <p:spPr>
          <a:xfrm>
            <a:off x="3004689" y="2849337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56" name="Image 355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88337" y="4236956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57" name="Ellipse 356"/>
          <p:cNvSpPr/>
          <p:nvPr/>
        </p:nvSpPr>
        <p:spPr>
          <a:xfrm>
            <a:off x="364753" y="4308861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8" name="Image 20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701174" y="4233944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09" name="Ellipse 208"/>
          <p:cNvSpPr/>
          <p:nvPr/>
        </p:nvSpPr>
        <p:spPr>
          <a:xfrm>
            <a:off x="1665150" y="428718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0" name="Ellipse 289"/>
          <p:cNvSpPr/>
          <p:nvPr/>
        </p:nvSpPr>
        <p:spPr>
          <a:xfrm>
            <a:off x="5521766" y="4291159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91" name="Image 290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551570" y="4231694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214" name="Image 213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975511" y="4231694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15" name="Ellipse 214"/>
          <p:cNvSpPr/>
          <p:nvPr/>
        </p:nvSpPr>
        <p:spPr>
          <a:xfrm>
            <a:off x="2951927" y="4291159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7" name="Image 286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263185" y="4231694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88" name="Ellipse 287"/>
          <p:cNvSpPr/>
          <p:nvPr/>
        </p:nvSpPr>
        <p:spPr>
          <a:xfrm>
            <a:off x="4239601" y="4291159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8" name="Rectangle à coins arrondis 347"/>
          <p:cNvSpPr/>
          <p:nvPr/>
        </p:nvSpPr>
        <p:spPr>
          <a:xfrm>
            <a:off x="310998" y="538242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9" name="ZoneTexte 348"/>
          <p:cNvSpPr txBox="1"/>
          <p:nvPr/>
        </p:nvSpPr>
        <p:spPr>
          <a:xfrm>
            <a:off x="328641" y="539820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52" name="Rectangle à coins arrondis 351"/>
          <p:cNvSpPr/>
          <p:nvPr/>
        </p:nvSpPr>
        <p:spPr>
          <a:xfrm>
            <a:off x="1614538" y="538242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3" name="ZoneTexte 352"/>
          <p:cNvSpPr txBox="1"/>
          <p:nvPr/>
        </p:nvSpPr>
        <p:spPr>
          <a:xfrm>
            <a:off x="1632181" y="539820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58" name="Rectangle à coins arrondis 357"/>
          <p:cNvSpPr/>
          <p:nvPr/>
        </p:nvSpPr>
        <p:spPr>
          <a:xfrm>
            <a:off x="4221618" y="538242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9" name="ZoneTexte 358"/>
          <p:cNvSpPr txBox="1"/>
          <p:nvPr/>
        </p:nvSpPr>
        <p:spPr>
          <a:xfrm>
            <a:off x="4239261" y="539820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61" name="Rectangle à coins arrondis 360"/>
          <p:cNvSpPr/>
          <p:nvPr/>
        </p:nvSpPr>
        <p:spPr>
          <a:xfrm>
            <a:off x="2918078" y="538242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2" name="ZoneTexte 361"/>
          <p:cNvSpPr txBox="1"/>
          <p:nvPr/>
        </p:nvSpPr>
        <p:spPr>
          <a:xfrm>
            <a:off x="2935721" y="539820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64" name="Rectangle à coins arrondis 363"/>
          <p:cNvSpPr/>
          <p:nvPr/>
        </p:nvSpPr>
        <p:spPr>
          <a:xfrm>
            <a:off x="5525157" y="538242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5" name="ZoneTexte 364"/>
          <p:cNvSpPr txBox="1"/>
          <p:nvPr/>
        </p:nvSpPr>
        <p:spPr>
          <a:xfrm>
            <a:off x="5542800" y="539820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67" name="Rectangle à coins arrondis 366"/>
          <p:cNvSpPr/>
          <p:nvPr/>
        </p:nvSpPr>
        <p:spPr>
          <a:xfrm>
            <a:off x="301176" y="6864539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8" name="ZoneTexte 367"/>
          <p:cNvSpPr txBox="1"/>
          <p:nvPr/>
        </p:nvSpPr>
        <p:spPr>
          <a:xfrm>
            <a:off x="318819" y="6880318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70" name="Rectangle à coins arrondis 369"/>
          <p:cNvSpPr/>
          <p:nvPr/>
        </p:nvSpPr>
        <p:spPr>
          <a:xfrm>
            <a:off x="1604716" y="6864539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1" name="ZoneTexte 370"/>
          <p:cNvSpPr txBox="1"/>
          <p:nvPr/>
        </p:nvSpPr>
        <p:spPr>
          <a:xfrm>
            <a:off x="1622359" y="6880318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73" name="Rectangle à coins arrondis 372"/>
          <p:cNvSpPr/>
          <p:nvPr/>
        </p:nvSpPr>
        <p:spPr>
          <a:xfrm>
            <a:off x="4211796" y="6864539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4" name="ZoneTexte 373"/>
          <p:cNvSpPr txBox="1"/>
          <p:nvPr/>
        </p:nvSpPr>
        <p:spPr>
          <a:xfrm>
            <a:off x="4229439" y="6880318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82" name="Rectangle à coins arrondis 381"/>
          <p:cNvSpPr/>
          <p:nvPr/>
        </p:nvSpPr>
        <p:spPr>
          <a:xfrm>
            <a:off x="2908256" y="6864539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3" name="ZoneTexte 382"/>
          <p:cNvSpPr txBox="1"/>
          <p:nvPr/>
        </p:nvSpPr>
        <p:spPr>
          <a:xfrm>
            <a:off x="2925899" y="6880318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85" name="Rectangle à coins arrondis 384"/>
          <p:cNvSpPr/>
          <p:nvPr/>
        </p:nvSpPr>
        <p:spPr>
          <a:xfrm>
            <a:off x="5546157" y="6864539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6" name="ZoneTexte 385"/>
          <p:cNvSpPr txBox="1"/>
          <p:nvPr/>
        </p:nvSpPr>
        <p:spPr>
          <a:xfrm>
            <a:off x="5563800" y="6880318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94" name="Rectangle à coins arrondis 393"/>
          <p:cNvSpPr/>
          <p:nvPr/>
        </p:nvSpPr>
        <p:spPr>
          <a:xfrm>
            <a:off x="650320" y="887148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5" name="ZoneTexte 394"/>
          <p:cNvSpPr txBox="1"/>
          <p:nvPr/>
        </p:nvSpPr>
        <p:spPr>
          <a:xfrm>
            <a:off x="667963" y="888726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97" name="Rectangle à coins arrondis 396"/>
          <p:cNvSpPr/>
          <p:nvPr/>
        </p:nvSpPr>
        <p:spPr>
          <a:xfrm>
            <a:off x="2097696" y="887148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8" name="ZoneTexte 397"/>
          <p:cNvSpPr txBox="1"/>
          <p:nvPr/>
        </p:nvSpPr>
        <p:spPr>
          <a:xfrm>
            <a:off x="2115339" y="888726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400" name="Rectangle à coins arrondis 399"/>
          <p:cNvSpPr/>
          <p:nvPr/>
        </p:nvSpPr>
        <p:spPr>
          <a:xfrm>
            <a:off x="5012996" y="887148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01" name="ZoneTexte 400"/>
          <p:cNvSpPr txBox="1"/>
          <p:nvPr/>
        </p:nvSpPr>
        <p:spPr>
          <a:xfrm>
            <a:off x="5030639" y="888726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403" name="Rectangle à coins arrondis 402"/>
          <p:cNvSpPr/>
          <p:nvPr/>
        </p:nvSpPr>
        <p:spPr>
          <a:xfrm>
            <a:off x="3616990" y="887148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04" name="ZoneTexte 403"/>
          <p:cNvSpPr txBox="1"/>
          <p:nvPr/>
        </p:nvSpPr>
        <p:spPr>
          <a:xfrm>
            <a:off x="3634633" y="888726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pic>
        <p:nvPicPr>
          <p:cNvPr id="105" name="Image 10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61" y="952346"/>
            <a:ext cx="330114" cy="418832"/>
          </a:xfrm>
          <a:prstGeom prst="rect">
            <a:avLst/>
          </a:prstGeom>
        </p:spPr>
      </p:pic>
      <p:pic>
        <p:nvPicPr>
          <p:cNvPr id="106" name="Image 10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805" y="960818"/>
            <a:ext cx="360053" cy="360053"/>
          </a:xfrm>
          <a:prstGeom prst="rect">
            <a:avLst/>
          </a:prstGeom>
        </p:spPr>
      </p:pic>
      <p:pic>
        <p:nvPicPr>
          <p:cNvPr id="409" name="Image 40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805" y="7319716"/>
            <a:ext cx="360053" cy="360053"/>
          </a:xfrm>
          <a:prstGeom prst="rect">
            <a:avLst/>
          </a:prstGeom>
        </p:spPr>
      </p:pic>
      <p:pic>
        <p:nvPicPr>
          <p:cNvPr id="107" name="Image 10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32" y="7303647"/>
            <a:ext cx="392129" cy="467083"/>
          </a:xfrm>
          <a:prstGeom prst="rect">
            <a:avLst/>
          </a:prstGeom>
        </p:spPr>
      </p:pic>
      <p:sp>
        <p:nvSpPr>
          <p:cNvPr id="241" name="Arrondir un rectangle avec un coin du même côté 240"/>
          <p:cNvSpPr/>
          <p:nvPr/>
        </p:nvSpPr>
        <p:spPr>
          <a:xfrm rot="5400000">
            <a:off x="1755071" y="9152652"/>
            <a:ext cx="604927" cy="1152000"/>
          </a:xfrm>
          <a:prstGeom prst="round2SameRect">
            <a:avLst>
              <a:gd name="adj1" fmla="val 8899"/>
              <a:gd name="adj2" fmla="val 18600"/>
            </a:avLst>
          </a:prstGeom>
          <a:noFill/>
          <a:ln>
            <a:solidFill>
              <a:srgbClr val="FFFF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2" name="ZoneTexte 241"/>
          <p:cNvSpPr txBox="1"/>
          <p:nvPr/>
        </p:nvSpPr>
        <p:spPr>
          <a:xfrm>
            <a:off x="1421355" y="9466557"/>
            <a:ext cx="1273881" cy="3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550" dirty="0" smtClean="0">
                <a:solidFill>
                  <a:schemeClr val="bg1"/>
                </a:solidFill>
                <a:latin typeface="Dancing Script" panose="03080600040507000D00" pitchFamily="66" charset="0"/>
              </a:rPr>
              <a:t>Mathématiques</a:t>
            </a:r>
            <a:endParaRPr lang="fr-FR" sz="1550" dirty="0">
              <a:solidFill>
                <a:schemeClr val="bg1"/>
              </a:solidFill>
              <a:latin typeface="Dancing Script" panose="03080600040507000D00" pitchFamily="66" charset="0"/>
            </a:endParaRPr>
          </a:p>
        </p:txBody>
      </p:sp>
      <p:pic>
        <p:nvPicPr>
          <p:cNvPr id="111" name="Image 110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65" y="1517421"/>
            <a:ext cx="689265" cy="689265"/>
          </a:xfrm>
          <a:prstGeom prst="rect">
            <a:avLst/>
          </a:prstGeom>
        </p:spPr>
      </p:pic>
      <p:grpSp>
        <p:nvGrpSpPr>
          <p:cNvPr id="112" name="Groupe 111"/>
          <p:cNvGrpSpPr/>
          <p:nvPr/>
        </p:nvGrpSpPr>
        <p:grpSpPr>
          <a:xfrm>
            <a:off x="1796069" y="1474811"/>
            <a:ext cx="691023" cy="780957"/>
            <a:chOff x="1330858" y="758356"/>
            <a:chExt cx="924941" cy="964027"/>
          </a:xfrm>
        </p:grpSpPr>
        <p:pic>
          <p:nvPicPr>
            <p:cNvPr id="113" name="Image 112"/>
            <p:cNvPicPr>
              <a:picLocks noChangeAspect="1"/>
            </p:cNvPicPr>
            <p:nvPr/>
          </p:nvPicPr>
          <p:blipFill>
            <a:blip r:embed="rId11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5095" y="909241"/>
              <a:ext cx="470704" cy="667721"/>
            </a:xfrm>
            <a:prstGeom prst="rect">
              <a:avLst/>
            </a:prstGeom>
          </p:spPr>
        </p:pic>
        <p:sp>
          <p:nvSpPr>
            <p:cNvPr id="114" name="Pensées 113"/>
            <p:cNvSpPr/>
            <p:nvPr/>
          </p:nvSpPr>
          <p:spPr>
            <a:xfrm>
              <a:off x="1501864" y="758356"/>
              <a:ext cx="469999" cy="319808"/>
            </a:xfrm>
            <a:prstGeom prst="cloudCallout">
              <a:avLst>
                <a:gd name="adj1" fmla="val 62281"/>
                <a:gd name="adj2" fmla="val 46478"/>
              </a:avLst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5" name="Image 114"/>
            <p:cNvPicPr>
              <a:picLocks noChangeAspect="1"/>
            </p:cNvPicPr>
            <p:nvPr/>
          </p:nvPicPr>
          <p:blipFill rotWithShape="1">
            <a:blip r:embed="rId1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017" r="25454"/>
            <a:stretch/>
          </p:blipFill>
          <p:spPr>
            <a:xfrm>
              <a:off x="1330858" y="829791"/>
              <a:ext cx="334979" cy="892592"/>
            </a:xfrm>
            <a:prstGeom prst="rect">
              <a:avLst/>
            </a:prstGeom>
          </p:spPr>
        </p:pic>
      </p:grpSp>
      <p:grpSp>
        <p:nvGrpSpPr>
          <p:cNvPr id="116" name="Groupe 115"/>
          <p:cNvGrpSpPr/>
          <p:nvPr/>
        </p:nvGrpSpPr>
        <p:grpSpPr>
          <a:xfrm>
            <a:off x="3029550" y="1479099"/>
            <a:ext cx="803502" cy="748364"/>
            <a:chOff x="3767824" y="1219825"/>
            <a:chExt cx="876593" cy="871115"/>
          </a:xfrm>
        </p:grpSpPr>
        <p:pic>
          <p:nvPicPr>
            <p:cNvPr id="117" name="Image 116"/>
            <p:cNvPicPr>
              <a:picLocks noChangeAspect="1"/>
            </p:cNvPicPr>
            <p:nvPr/>
          </p:nvPicPr>
          <p:blipFill>
            <a:blip r:embed="rId1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67824" y="1219825"/>
              <a:ext cx="871115" cy="871115"/>
            </a:xfrm>
            <a:prstGeom prst="rect">
              <a:avLst/>
            </a:prstGeom>
          </p:spPr>
        </p:pic>
        <p:sp>
          <p:nvSpPr>
            <p:cNvPr id="119" name="ZoneTexte 118"/>
            <p:cNvSpPr txBox="1"/>
            <p:nvPr/>
          </p:nvSpPr>
          <p:spPr>
            <a:xfrm>
              <a:off x="3890908" y="1221891"/>
              <a:ext cx="514475" cy="394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b="1" dirty="0" smtClean="0">
                  <a:solidFill>
                    <a:schemeClr val="bg2">
                      <a:lumMod val="25000"/>
                    </a:schemeClr>
                  </a:solidFill>
                  <a:latin typeface="EasyReadingPRO" panose="02000506040000020003" pitchFamily="2" charset="0"/>
                </a:rPr>
                <a:t>m</a:t>
              </a:r>
              <a:endParaRPr lang="fr-FR" sz="1600" b="1" dirty="0">
                <a:solidFill>
                  <a:schemeClr val="bg2">
                    <a:lumMod val="25000"/>
                  </a:schemeClr>
                </a:solidFill>
                <a:latin typeface="EasyReadingPRO" panose="02000506040000020003" pitchFamily="2" charset="0"/>
              </a:endParaRPr>
            </a:p>
          </p:txBody>
        </p:sp>
        <p:sp>
          <p:nvSpPr>
            <p:cNvPr id="120" name="ZoneTexte 119"/>
            <p:cNvSpPr txBox="1"/>
            <p:nvPr/>
          </p:nvSpPr>
          <p:spPr>
            <a:xfrm>
              <a:off x="4129942" y="1700237"/>
              <a:ext cx="514475" cy="358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chemeClr val="bg2">
                      <a:lumMod val="25000"/>
                    </a:schemeClr>
                  </a:solidFill>
                  <a:latin typeface="EasyReadingPRO" panose="02000506040000020003" pitchFamily="2" charset="0"/>
                </a:rPr>
                <a:t>km</a:t>
              </a:r>
              <a:endParaRPr lang="fr-FR" sz="1400" b="1" dirty="0">
                <a:solidFill>
                  <a:schemeClr val="bg2">
                    <a:lumMod val="25000"/>
                  </a:schemeClr>
                </a:solidFill>
                <a:latin typeface="EasyReadingPRO" panose="02000506040000020003" pitchFamily="2" charset="0"/>
              </a:endParaRPr>
            </a:p>
          </p:txBody>
        </p:sp>
      </p:grpSp>
      <p:grpSp>
        <p:nvGrpSpPr>
          <p:cNvPr id="121" name="Groupe 120"/>
          <p:cNvGrpSpPr/>
          <p:nvPr/>
        </p:nvGrpSpPr>
        <p:grpSpPr>
          <a:xfrm>
            <a:off x="4457694" y="1490987"/>
            <a:ext cx="603516" cy="718770"/>
            <a:chOff x="3653356" y="802077"/>
            <a:chExt cx="770005" cy="911770"/>
          </a:xfrm>
        </p:grpSpPr>
        <p:pic>
          <p:nvPicPr>
            <p:cNvPr id="122" name="Image 121"/>
            <p:cNvPicPr>
              <a:picLocks noChangeAspect="1"/>
            </p:cNvPicPr>
            <p:nvPr/>
          </p:nvPicPr>
          <p:blipFill>
            <a:blip r:embed="rId1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3356" y="943842"/>
              <a:ext cx="770005" cy="770005"/>
            </a:xfrm>
            <a:prstGeom prst="rect">
              <a:avLst/>
            </a:prstGeom>
          </p:spPr>
        </p:pic>
        <p:pic>
          <p:nvPicPr>
            <p:cNvPr id="123" name="Image 122"/>
            <p:cNvPicPr>
              <a:picLocks noChangeAspect="1"/>
            </p:cNvPicPr>
            <p:nvPr/>
          </p:nvPicPr>
          <p:blipFill>
            <a:blip r:embed="rId15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3356" y="802077"/>
              <a:ext cx="439006" cy="439006"/>
            </a:xfrm>
            <a:prstGeom prst="rect">
              <a:avLst/>
            </a:prstGeom>
          </p:spPr>
        </p:pic>
      </p:grpSp>
      <p:pic>
        <p:nvPicPr>
          <p:cNvPr id="124" name="Image 123"/>
          <p:cNvPicPr>
            <a:picLocks noChangeAspect="1"/>
          </p:cNvPicPr>
          <p:nvPr/>
        </p:nvPicPr>
        <p:blipFill>
          <a:blip r:embed="rId16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746051" y="1531927"/>
            <a:ext cx="570247" cy="683268"/>
          </a:xfrm>
          <a:prstGeom prst="rect">
            <a:avLst/>
          </a:prstGeom>
        </p:spPr>
      </p:pic>
      <p:grpSp>
        <p:nvGrpSpPr>
          <p:cNvPr id="125" name="Groupe 124"/>
          <p:cNvGrpSpPr/>
          <p:nvPr/>
        </p:nvGrpSpPr>
        <p:grpSpPr>
          <a:xfrm>
            <a:off x="380029" y="2925629"/>
            <a:ext cx="841242" cy="668050"/>
            <a:chOff x="1131701" y="1880080"/>
            <a:chExt cx="1097041" cy="941010"/>
          </a:xfrm>
        </p:grpSpPr>
        <p:pic>
          <p:nvPicPr>
            <p:cNvPr id="127" name="Image 126"/>
            <p:cNvPicPr>
              <a:picLocks noChangeAspect="1"/>
            </p:cNvPicPr>
            <p:nvPr/>
          </p:nvPicPr>
          <p:blipFill>
            <a:blip r:embed="rId17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0734" y="2271192"/>
              <a:ext cx="598008" cy="480649"/>
            </a:xfrm>
            <a:prstGeom prst="rect">
              <a:avLst/>
            </a:prstGeom>
          </p:spPr>
        </p:pic>
        <p:pic>
          <p:nvPicPr>
            <p:cNvPr id="128" name="Image 127"/>
            <p:cNvPicPr>
              <a:picLocks noChangeAspect="1"/>
            </p:cNvPicPr>
            <p:nvPr/>
          </p:nvPicPr>
          <p:blipFill>
            <a:blip r:embed="rId18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1701" y="2049752"/>
              <a:ext cx="771338" cy="771338"/>
            </a:xfrm>
            <a:prstGeom prst="rect">
              <a:avLst/>
            </a:prstGeom>
          </p:spPr>
        </p:pic>
        <p:sp>
          <p:nvSpPr>
            <p:cNvPr id="129" name="Pensées 128"/>
            <p:cNvSpPr/>
            <p:nvPr/>
          </p:nvSpPr>
          <p:spPr>
            <a:xfrm>
              <a:off x="1566586" y="1880080"/>
              <a:ext cx="469999" cy="319808"/>
            </a:xfrm>
            <a:prstGeom prst="cloudCallout">
              <a:avLst>
                <a:gd name="adj1" fmla="val -59608"/>
                <a:gd name="adj2" fmla="val 12029"/>
              </a:avLst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30" name="Groupe 129"/>
          <p:cNvGrpSpPr/>
          <p:nvPr/>
        </p:nvGrpSpPr>
        <p:grpSpPr>
          <a:xfrm>
            <a:off x="1781375" y="2925418"/>
            <a:ext cx="745312" cy="762971"/>
            <a:chOff x="3767824" y="1219825"/>
            <a:chExt cx="876593" cy="871115"/>
          </a:xfrm>
        </p:grpSpPr>
        <p:pic>
          <p:nvPicPr>
            <p:cNvPr id="132" name="Image 131"/>
            <p:cNvPicPr>
              <a:picLocks noChangeAspect="1"/>
            </p:cNvPicPr>
            <p:nvPr/>
          </p:nvPicPr>
          <p:blipFill>
            <a:blip r:embed="rId1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67824" y="1219825"/>
              <a:ext cx="871115" cy="871115"/>
            </a:xfrm>
            <a:prstGeom prst="rect">
              <a:avLst/>
            </a:prstGeom>
          </p:spPr>
        </p:pic>
        <p:sp>
          <p:nvSpPr>
            <p:cNvPr id="133" name="ZoneTexte 132"/>
            <p:cNvSpPr txBox="1"/>
            <p:nvPr/>
          </p:nvSpPr>
          <p:spPr>
            <a:xfrm>
              <a:off x="3890908" y="1221892"/>
              <a:ext cx="514475" cy="386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b="1" dirty="0" smtClean="0">
                  <a:solidFill>
                    <a:schemeClr val="bg2">
                      <a:lumMod val="25000"/>
                    </a:schemeClr>
                  </a:solidFill>
                  <a:latin typeface="EasyReadingPRO" panose="02000506040000020003" pitchFamily="2" charset="0"/>
                </a:rPr>
                <a:t>g</a:t>
              </a:r>
              <a:endParaRPr lang="fr-FR" sz="1600" b="1" dirty="0">
                <a:solidFill>
                  <a:schemeClr val="bg2">
                    <a:lumMod val="25000"/>
                  </a:schemeClr>
                </a:solidFill>
                <a:latin typeface="EasyReadingPRO" panose="02000506040000020003" pitchFamily="2" charset="0"/>
              </a:endParaRPr>
            </a:p>
          </p:txBody>
        </p:sp>
        <p:sp>
          <p:nvSpPr>
            <p:cNvPr id="136" name="ZoneTexte 135"/>
            <p:cNvSpPr txBox="1"/>
            <p:nvPr/>
          </p:nvSpPr>
          <p:spPr>
            <a:xfrm>
              <a:off x="4129942" y="1700237"/>
              <a:ext cx="514475" cy="3514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chemeClr val="bg2">
                      <a:lumMod val="25000"/>
                    </a:schemeClr>
                  </a:solidFill>
                  <a:latin typeface="EasyReadingPRO" panose="02000506040000020003" pitchFamily="2" charset="0"/>
                </a:rPr>
                <a:t>kg</a:t>
              </a:r>
              <a:endParaRPr lang="fr-FR" sz="1400" b="1" dirty="0">
                <a:solidFill>
                  <a:schemeClr val="bg2">
                    <a:lumMod val="25000"/>
                  </a:schemeClr>
                </a:solidFill>
                <a:latin typeface="EasyReadingPRO" panose="02000506040000020003" pitchFamily="2" charset="0"/>
              </a:endParaRPr>
            </a:p>
          </p:txBody>
        </p:sp>
      </p:grpSp>
      <p:grpSp>
        <p:nvGrpSpPr>
          <p:cNvPr id="137" name="Groupe 136"/>
          <p:cNvGrpSpPr/>
          <p:nvPr/>
        </p:nvGrpSpPr>
        <p:grpSpPr>
          <a:xfrm>
            <a:off x="3123056" y="2945429"/>
            <a:ext cx="605616" cy="679428"/>
            <a:chOff x="3467742" y="1928941"/>
            <a:chExt cx="880553" cy="981120"/>
          </a:xfrm>
        </p:grpSpPr>
        <p:pic>
          <p:nvPicPr>
            <p:cNvPr id="138" name="Image 137"/>
            <p:cNvPicPr>
              <a:picLocks noChangeAspect="1"/>
            </p:cNvPicPr>
            <p:nvPr/>
          </p:nvPicPr>
          <p:blipFill>
            <a:blip r:embed="rId20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7742" y="2112970"/>
              <a:ext cx="880553" cy="797091"/>
            </a:xfrm>
            <a:prstGeom prst="rect">
              <a:avLst/>
            </a:prstGeom>
          </p:spPr>
        </p:pic>
        <p:pic>
          <p:nvPicPr>
            <p:cNvPr id="139" name="Image 138"/>
            <p:cNvPicPr>
              <a:picLocks noChangeAspect="1"/>
            </p:cNvPicPr>
            <p:nvPr/>
          </p:nvPicPr>
          <p:blipFill>
            <a:blip r:embed="rId21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1889" y="1928941"/>
              <a:ext cx="363797" cy="363797"/>
            </a:xfrm>
            <a:prstGeom prst="rect">
              <a:avLst/>
            </a:prstGeom>
          </p:spPr>
        </p:pic>
      </p:grpSp>
      <p:pic>
        <p:nvPicPr>
          <p:cNvPr id="140" name="Image 139"/>
          <p:cNvPicPr>
            <a:picLocks noChangeAspect="1"/>
          </p:cNvPicPr>
          <p:nvPr/>
        </p:nvPicPr>
        <p:blipFill>
          <a:blip r:embed="rId2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542" y="2954420"/>
            <a:ext cx="706606" cy="713133"/>
          </a:xfrm>
          <a:prstGeom prst="rect">
            <a:avLst/>
          </a:prstGeom>
        </p:spPr>
      </p:pic>
      <p:grpSp>
        <p:nvGrpSpPr>
          <p:cNvPr id="141" name="Groupe 140"/>
          <p:cNvGrpSpPr/>
          <p:nvPr/>
        </p:nvGrpSpPr>
        <p:grpSpPr>
          <a:xfrm>
            <a:off x="615046" y="4419524"/>
            <a:ext cx="458873" cy="656272"/>
            <a:chOff x="2584665" y="3094329"/>
            <a:chExt cx="657919" cy="879933"/>
          </a:xfrm>
        </p:grpSpPr>
        <p:pic>
          <p:nvPicPr>
            <p:cNvPr id="142" name="Image 141"/>
            <p:cNvPicPr>
              <a:picLocks noChangeAspect="1"/>
            </p:cNvPicPr>
            <p:nvPr/>
          </p:nvPicPr>
          <p:blipFill>
            <a:blip r:embed="rId2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4665" y="3398423"/>
              <a:ext cx="311330" cy="575839"/>
            </a:xfrm>
            <a:prstGeom prst="rect">
              <a:avLst/>
            </a:prstGeom>
          </p:spPr>
        </p:pic>
        <p:pic>
          <p:nvPicPr>
            <p:cNvPr id="143" name="Image 142"/>
            <p:cNvPicPr>
              <a:picLocks noChangeAspect="1"/>
            </p:cNvPicPr>
            <p:nvPr/>
          </p:nvPicPr>
          <p:blipFill>
            <a:blip r:embed="rId15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3578" y="3094329"/>
              <a:ext cx="439006" cy="439006"/>
            </a:xfrm>
            <a:prstGeom prst="rect">
              <a:avLst/>
            </a:prstGeom>
          </p:spPr>
        </p:pic>
      </p:grpSp>
      <p:grpSp>
        <p:nvGrpSpPr>
          <p:cNvPr id="144" name="Groupe 143"/>
          <p:cNvGrpSpPr/>
          <p:nvPr/>
        </p:nvGrpSpPr>
        <p:grpSpPr>
          <a:xfrm>
            <a:off x="1691144" y="4364365"/>
            <a:ext cx="733192" cy="737043"/>
            <a:chOff x="3469046" y="3071234"/>
            <a:chExt cx="877944" cy="925062"/>
          </a:xfrm>
        </p:grpSpPr>
        <p:pic>
          <p:nvPicPr>
            <p:cNvPr id="145" name="Image 144"/>
            <p:cNvPicPr>
              <a:picLocks noChangeAspect="1"/>
            </p:cNvPicPr>
            <p:nvPr/>
          </p:nvPicPr>
          <p:blipFill>
            <a:blip r:embed="rId2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9046" y="3208360"/>
              <a:ext cx="877944" cy="787936"/>
            </a:xfrm>
            <a:prstGeom prst="rect">
              <a:avLst/>
            </a:prstGeom>
          </p:spPr>
        </p:pic>
        <p:pic>
          <p:nvPicPr>
            <p:cNvPr id="148" name="Image 147"/>
            <p:cNvPicPr>
              <a:picLocks noChangeAspect="1"/>
            </p:cNvPicPr>
            <p:nvPr/>
          </p:nvPicPr>
          <p:blipFill>
            <a:blip r:embed="rId21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0463" y="3071234"/>
              <a:ext cx="363797" cy="363797"/>
            </a:xfrm>
            <a:prstGeom prst="rect">
              <a:avLst/>
            </a:prstGeom>
          </p:spPr>
        </p:pic>
      </p:grpSp>
      <p:pic>
        <p:nvPicPr>
          <p:cNvPr id="151" name="Image 150"/>
          <p:cNvPicPr>
            <a:picLocks noChangeAspect="1"/>
          </p:cNvPicPr>
          <p:nvPr/>
        </p:nvPicPr>
        <p:blipFill>
          <a:blip r:embed="rId2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805" y="2985172"/>
            <a:ext cx="646893" cy="646893"/>
          </a:xfrm>
          <a:prstGeom prst="rect">
            <a:avLst/>
          </a:prstGeom>
        </p:spPr>
      </p:pic>
      <p:pic>
        <p:nvPicPr>
          <p:cNvPr id="153" name="Image 152"/>
          <p:cNvPicPr>
            <a:picLocks noChangeAspect="1"/>
          </p:cNvPicPr>
          <p:nvPr/>
        </p:nvPicPr>
        <p:blipFill>
          <a:blip r:embed="rId2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143" y="4318278"/>
            <a:ext cx="842554" cy="842554"/>
          </a:xfrm>
          <a:prstGeom prst="rect">
            <a:avLst/>
          </a:prstGeom>
        </p:spPr>
      </p:pic>
      <p:pic>
        <p:nvPicPr>
          <p:cNvPr id="154" name="Image 153"/>
          <p:cNvPicPr>
            <a:picLocks noChangeAspect="1"/>
          </p:cNvPicPr>
          <p:nvPr/>
        </p:nvPicPr>
        <p:blipFill>
          <a:blip r:embed="rId2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421" y="4399743"/>
            <a:ext cx="747005" cy="747005"/>
          </a:xfrm>
          <a:prstGeom prst="rect">
            <a:avLst/>
          </a:prstGeom>
        </p:spPr>
      </p:pic>
      <p:grpSp>
        <p:nvGrpSpPr>
          <p:cNvPr id="3" name="Groupe 2"/>
          <p:cNvGrpSpPr/>
          <p:nvPr/>
        </p:nvGrpSpPr>
        <p:grpSpPr>
          <a:xfrm>
            <a:off x="506623" y="5920370"/>
            <a:ext cx="561266" cy="551313"/>
            <a:chOff x="4386772" y="6627110"/>
            <a:chExt cx="720000" cy="720000"/>
          </a:xfrm>
        </p:grpSpPr>
        <p:sp>
          <p:nvSpPr>
            <p:cNvPr id="155" name="Ellipse 154"/>
            <p:cNvSpPr/>
            <p:nvPr/>
          </p:nvSpPr>
          <p:spPr>
            <a:xfrm>
              <a:off x="4386772" y="6627110"/>
              <a:ext cx="720000" cy="720000"/>
            </a:xfrm>
            <a:prstGeom prst="ellipse">
              <a:avLst/>
            </a:prstGeom>
            <a:solidFill>
              <a:srgbClr val="D0CECE">
                <a:alpha val="10196"/>
              </a:srgbClr>
            </a:solidFill>
            <a:ln w="38100">
              <a:solidFill>
                <a:schemeClr val="bg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56" name="Image 155"/>
            <p:cNvPicPr>
              <a:picLocks noChangeAspect="1"/>
            </p:cNvPicPr>
            <p:nvPr/>
          </p:nvPicPr>
          <p:blipFill>
            <a:blip r:embed="rId28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2236" y="6816201"/>
              <a:ext cx="369282" cy="361896"/>
            </a:xfrm>
            <a:prstGeom prst="rect">
              <a:avLst/>
            </a:prstGeom>
          </p:spPr>
        </p:pic>
      </p:grpSp>
      <p:grpSp>
        <p:nvGrpSpPr>
          <p:cNvPr id="157" name="Groupe 156"/>
          <p:cNvGrpSpPr/>
          <p:nvPr/>
        </p:nvGrpSpPr>
        <p:grpSpPr>
          <a:xfrm>
            <a:off x="1778438" y="5866323"/>
            <a:ext cx="666824" cy="640885"/>
            <a:chOff x="178090" y="5426574"/>
            <a:chExt cx="822328" cy="817227"/>
          </a:xfrm>
        </p:grpSpPr>
        <p:pic>
          <p:nvPicPr>
            <p:cNvPr id="160" name="Image 159"/>
            <p:cNvPicPr>
              <a:picLocks noChangeAspect="1"/>
            </p:cNvPicPr>
            <p:nvPr/>
          </p:nvPicPr>
          <p:blipFill>
            <a:blip r:embed="rId2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090" y="5712423"/>
              <a:ext cx="463845" cy="531378"/>
            </a:xfrm>
            <a:prstGeom prst="rect">
              <a:avLst/>
            </a:prstGeom>
          </p:spPr>
        </p:pic>
        <p:pic>
          <p:nvPicPr>
            <p:cNvPr id="161" name="Image 160"/>
            <p:cNvPicPr>
              <a:picLocks noChangeAspect="1"/>
            </p:cNvPicPr>
            <p:nvPr/>
          </p:nvPicPr>
          <p:blipFill>
            <a:blip r:embed="rId30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683" y="5426574"/>
              <a:ext cx="473735" cy="473735"/>
            </a:xfrm>
            <a:prstGeom prst="rect">
              <a:avLst/>
            </a:prstGeom>
          </p:spPr>
        </p:pic>
        <p:cxnSp>
          <p:nvCxnSpPr>
            <p:cNvPr id="162" name="Connecteur droit avec flèche 161"/>
            <p:cNvCxnSpPr/>
            <p:nvPr/>
          </p:nvCxnSpPr>
          <p:spPr>
            <a:xfrm flipH="1">
              <a:off x="515667" y="5780184"/>
              <a:ext cx="252000" cy="2520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3" name="Image 162"/>
          <p:cNvPicPr>
            <a:picLocks noChangeAspect="1"/>
          </p:cNvPicPr>
          <p:nvPr/>
        </p:nvPicPr>
        <p:blipFill>
          <a:blip r:embed="rId3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1055" y="5848416"/>
            <a:ext cx="769039" cy="769039"/>
          </a:xfrm>
          <a:prstGeom prst="rect">
            <a:avLst/>
          </a:prstGeom>
        </p:spPr>
      </p:pic>
      <p:sp>
        <p:nvSpPr>
          <p:cNvPr id="165" name="Ellipse 164"/>
          <p:cNvSpPr/>
          <p:nvPr/>
        </p:nvSpPr>
        <p:spPr>
          <a:xfrm>
            <a:off x="4386771" y="4431177"/>
            <a:ext cx="613623" cy="600420"/>
          </a:xfrm>
          <a:prstGeom prst="ellipse">
            <a:avLst/>
          </a:prstGeom>
          <a:solidFill>
            <a:srgbClr val="D0CECE">
              <a:alpha val="14902"/>
            </a:srgbClr>
          </a:solidFill>
          <a:ln w="38100"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66" name="Image 165"/>
          <p:cNvPicPr>
            <a:picLocks noChangeAspect="1"/>
          </p:cNvPicPr>
          <p:nvPr/>
        </p:nvPicPr>
        <p:blipFill>
          <a:blip r:embed="rId28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879" y="4588863"/>
            <a:ext cx="314722" cy="301791"/>
          </a:xfrm>
          <a:prstGeom prst="rect">
            <a:avLst/>
          </a:prstGeom>
        </p:spPr>
      </p:pic>
      <p:sp>
        <p:nvSpPr>
          <p:cNvPr id="169" name="Triangle isocèle 168"/>
          <p:cNvSpPr/>
          <p:nvPr/>
        </p:nvSpPr>
        <p:spPr>
          <a:xfrm rot="2100000">
            <a:off x="4402585" y="4356835"/>
            <a:ext cx="245449" cy="240168"/>
          </a:xfrm>
          <a:prstGeom prst="triangle">
            <a:avLst/>
          </a:prstGeom>
          <a:solidFill>
            <a:srgbClr val="D0CECE"/>
          </a:solidFill>
          <a:ln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0" name="Rectangle 169"/>
          <p:cNvSpPr/>
          <p:nvPr/>
        </p:nvSpPr>
        <p:spPr>
          <a:xfrm>
            <a:off x="245316" y="1411238"/>
            <a:ext cx="111388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446080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Mesurer une longueur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71" name="Rectangle 170"/>
          <p:cNvSpPr/>
          <p:nvPr/>
        </p:nvSpPr>
        <p:spPr>
          <a:xfrm>
            <a:off x="1522969" y="1411238"/>
            <a:ext cx="1180167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238098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Estimer une longueur 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72" name="Rectangle 171"/>
          <p:cNvSpPr/>
          <p:nvPr/>
        </p:nvSpPr>
        <p:spPr>
          <a:xfrm>
            <a:off x="2864220" y="1388902"/>
            <a:ext cx="110034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90758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Convertir des mesures de longueur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73" name="Rectangle 172"/>
          <p:cNvSpPr/>
          <p:nvPr/>
        </p:nvSpPr>
        <p:spPr>
          <a:xfrm>
            <a:off x="4173671" y="1389829"/>
            <a:ext cx="1088254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917165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Résoudre des problèmes de longueur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76" name="Rectangle 175"/>
          <p:cNvSpPr/>
          <p:nvPr/>
        </p:nvSpPr>
        <p:spPr>
          <a:xfrm>
            <a:off x="1602940" y="2841214"/>
            <a:ext cx="1106724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911617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Convertir des mesures de masse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77" name="Rectangle 176"/>
          <p:cNvSpPr/>
          <p:nvPr/>
        </p:nvSpPr>
        <p:spPr>
          <a:xfrm>
            <a:off x="5453439" y="1401498"/>
            <a:ext cx="1138910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702170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Peser un objet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78" name="Rectangle 177"/>
          <p:cNvSpPr/>
          <p:nvPr/>
        </p:nvSpPr>
        <p:spPr>
          <a:xfrm>
            <a:off x="262399" y="2830654"/>
            <a:ext cx="1159720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Estimer la masse d’un objet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79" name="Rectangle 178"/>
          <p:cNvSpPr/>
          <p:nvPr/>
        </p:nvSpPr>
        <p:spPr>
          <a:xfrm>
            <a:off x="2915285" y="2821529"/>
            <a:ext cx="109355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510512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Résoudre des problèmes de masse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80" name="Rectangle 179"/>
          <p:cNvSpPr/>
          <p:nvPr/>
        </p:nvSpPr>
        <p:spPr>
          <a:xfrm>
            <a:off x="4160721" y="2883843"/>
            <a:ext cx="1180004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2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Lire l’heure</a:t>
            </a:r>
            <a:endParaRPr lang="fr-FR" sz="12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81" name="Rectangle 180"/>
          <p:cNvSpPr/>
          <p:nvPr/>
        </p:nvSpPr>
        <p:spPr>
          <a:xfrm>
            <a:off x="5524091" y="2845101"/>
            <a:ext cx="1057715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081294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Utiliser les unités de mesure du temps 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84" name="Rectangle 183"/>
          <p:cNvSpPr/>
          <p:nvPr/>
        </p:nvSpPr>
        <p:spPr>
          <a:xfrm>
            <a:off x="242149" y="4322287"/>
            <a:ext cx="1153270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165843"/>
              </a:avLst>
            </a:prstTxWarp>
            <a:spAutoFit/>
          </a:bodyPr>
          <a:lstStyle/>
          <a:p>
            <a:pPr algn="ctr"/>
            <a:r>
              <a:rPr lang="fr-FR" sz="12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Calculer une durée</a:t>
            </a:r>
            <a:endParaRPr lang="fr-FR" sz="12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85" name="Rectangle 184"/>
          <p:cNvSpPr/>
          <p:nvPr/>
        </p:nvSpPr>
        <p:spPr>
          <a:xfrm>
            <a:off x="1562256" y="4276253"/>
            <a:ext cx="1105760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768272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Résoudre des problèmes de durée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86" name="Rectangle 185"/>
          <p:cNvSpPr/>
          <p:nvPr/>
        </p:nvSpPr>
        <p:spPr>
          <a:xfrm>
            <a:off x="2838962" y="4281980"/>
            <a:ext cx="109496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02834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Calculer le périmètre d’un polygone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87" name="Rectangle 186"/>
          <p:cNvSpPr/>
          <p:nvPr/>
        </p:nvSpPr>
        <p:spPr>
          <a:xfrm>
            <a:off x="4143716" y="4291277"/>
            <a:ext cx="107583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830237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Calculer le périmètre d’un cercle 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90" name="Rectangle 189"/>
          <p:cNvSpPr/>
          <p:nvPr/>
        </p:nvSpPr>
        <p:spPr>
          <a:xfrm>
            <a:off x="5406351" y="4312788"/>
            <a:ext cx="1145695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Calculer l’aire d’un polygone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92" name="Rectangle 191"/>
          <p:cNvSpPr/>
          <p:nvPr/>
        </p:nvSpPr>
        <p:spPr>
          <a:xfrm>
            <a:off x="206403" y="5760782"/>
            <a:ext cx="1131065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510512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Calculer l’aire d’un disque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96" name="Rectangle 195"/>
          <p:cNvSpPr/>
          <p:nvPr/>
        </p:nvSpPr>
        <p:spPr>
          <a:xfrm>
            <a:off x="1545130" y="5772000"/>
            <a:ext cx="1119217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Mesurer une contenance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97" name="Rectangle 196"/>
          <p:cNvSpPr/>
          <p:nvPr/>
        </p:nvSpPr>
        <p:spPr>
          <a:xfrm>
            <a:off x="2879142" y="5773863"/>
            <a:ext cx="1093720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103543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Estimer un volume</a:t>
            </a:r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 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04" name="Rectangle 203"/>
          <p:cNvSpPr/>
          <p:nvPr/>
        </p:nvSpPr>
        <p:spPr>
          <a:xfrm>
            <a:off x="5479938" y="5760062"/>
            <a:ext cx="1093720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688724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Calculer le volume d’un cube, d’un pavé 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pic>
        <p:nvPicPr>
          <p:cNvPr id="205" name="Image 204"/>
          <p:cNvPicPr>
            <a:picLocks noChangeAspect="1"/>
          </p:cNvPicPr>
          <p:nvPr/>
        </p:nvPicPr>
        <p:blipFill>
          <a:blip r:embed="rId3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775" y="7778811"/>
            <a:ext cx="1031423" cy="810515"/>
          </a:xfrm>
          <a:prstGeom prst="rect">
            <a:avLst/>
          </a:prstGeom>
        </p:spPr>
      </p:pic>
      <p:pic>
        <p:nvPicPr>
          <p:cNvPr id="206" name="Picture 4" descr="Résultat de recherche d'images pour &quot;unités de mesures&quot;"/>
          <p:cNvPicPr>
            <a:picLocks noChangeAspect="1" noChangeArrowheads="1"/>
          </p:cNvPicPr>
          <p:nvPr/>
        </p:nvPicPr>
        <p:blipFill>
          <a:blip r:embed="rId3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470" y="7768247"/>
            <a:ext cx="845927" cy="825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7" name="Groupe 206"/>
          <p:cNvGrpSpPr/>
          <p:nvPr/>
        </p:nvGrpSpPr>
        <p:grpSpPr>
          <a:xfrm>
            <a:off x="5209725" y="7909994"/>
            <a:ext cx="675509" cy="532805"/>
            <a:chOff x="5393454" y="7716625"/>
            <a:chExt cx="723012" cy="724299"/>
          </a:xfrm>
        </p:grpSpPr>
        <p:pic>
          <p:nvPicPr>
            <p:cNvPr id="210" name="Image 209"/>
            <p:cNvPicPr>
              <a:picLocks noChangeAspect="1"/>
            </p:cNvPicPr>
            <p:nvPr/>
          </p:nvPicPr>
          <p:blipFill rotWithShape="1">
            <a:blip r:embed="rId3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069" t="8305" r="20506"/>
            <a:stretch/>
          </p:blipFill>
          <p:spPr>
            <a:xfrm>
              <a:off x="5400961" y="7716625"/>
              <a:ext cx="633011" cy="612000"/>
            </a:xfrm>
            <a:prstGeom prst="roundRect">
              <a:avLst>
                <a:gd name="adj" fmla="val 19800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pic>
          <p:nvPicPr>
            <p:cNvPr id="211" name="Image 210"/>
            <p:cNvPicPr>
              <a:picLocks noChangeAspect="1"/>
            </p:cNvPicPr>
            <p:nvPr/>
          </p:nvPicPr>
          <p:blipFill>
            <a:blip r:embed="rId35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3454" y="8296924"/>
              <a:ext cx="723012" cy="144000"/>
            </a:xfrm>
            <a:prstGeom prst="rect">
              <a:avLst/>
            </a:prstGeom>
          </p:spPr>
        </p:pic>
      </p:grpSp>
      <p:pic>
        <p:nvPicPr>
          <p:cNvPr id="212" name="Picture 2" descr="Image associée"/>
          <p:cNvPicPr>
            <a:picLocks noChangeAspect="1" noChangeArrowheads="1"/>
          </p:cNvPicPr>
          <p:nvPr/>
        </p:nvPicPr>
        <p:blipFill rotWithShape="1">
          <a:blip r:embed="rId3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54"/>
          <a:stretch/>
        </p:blipFill>
        <p:spPr bwMode="auto">
          <a:xfrm>
            <a:off x="3689459" y="7876458"/>
            <a:ext cx="700488" cy="525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3" name="Rectangle 212"/>
          <p:cNvSpPr/>
          <p:nvPr/>
        </p:nvSpPr>
        <p:spPr>
          <a:xfrm>
            <a:off x="584125" y="7711178"/>
            <a:ext cx="1049843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747075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Résoudre des problèmes avec plusieurs grandeurs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16" name="Rectangle 215"/>
          <p:cNvSpPr/>
          <p:nvPr/>
        </p:nvSpPr>
        <p:spPr>
          <a:xfrm>
            <a:off x="2042056" y="7722926"/>
            <a:ext cx="1087280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080463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Exprimer le résultat dans l’unité adaptée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17" name="Rectangle 216"/>
          <p:cNvSpPr/>
          <p:nvPr/>
        </p:nvSpPr>
        <p:spPr>
          <a:xfrm>
            <a:off x="3496240" y="7713324"/>
            <a:ext cx="112057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81935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Utiliser des réductions, des agrandissements 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18" name="Rectangle 217"/>
          <p:cNvSpPr/>
          <p:nvPr/>
        </p:nvSpPr>
        <p:spPr>
          <a:xfrm>
            <a:off x="4979059" y="7731290"/>
            <a:ext cx="114894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95845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Utiliser l’échelle d’un plan, d’une carte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19" name="Rectangle 218"/>
          <p:cNvSpPr/>
          <p:nvPr/>
        </p:nvSpPr>
        <p:spPr>
          <a:xfrm>
            <a:off x="4189808" y="5771759"/>
            <a:ext cx="1093720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103543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Convertir des mesures de volume</a:t>
            </a:r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 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grpSp>
        <p:nvGrpSpPr>
          <p:cNvPr id="222" name="Groupe 221"/>
          <p:cNvGrpSpPr/>
          <p:nvPr/>
        </p:nvGrpSpPr>
        <p:grpSpPr>
          <a:xfrm>
            <a:off x="4338031" y="5863939"/>
            <a:ext cx="891896" cy="748364"/>
            <a:chOff x="3767824" y="1219825"/>
            <a:chExt cx="973028" cy="871115"/>
          </a:xfrm>
        </p:grpSpPr>
        <p:pic>
          <p:nvPicPr>
            <p:cNvPr id="223" name="Image 222"/>
            <p:cNvPicPr>
              <a:picLocks noChangeAspect="1"/>
            </p:cNvPicPr>
            <p:nvPr/>
          </p:nvPicPr>
          <p:blipFill>
            <a:blip r:embed="rId1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67824" y="1219825"/>
              <a:ext cx="871115" cy="871115"/>
            </a:xfrm>
            <a:prstGeom prst="rect">
              <a:avLst/>
            </a:prstGeom>
          </p:spPr>
        </p:pic>
        <p:sp>
          <p:nvSpPr>
            <p:cNvPr id="224" name="ZoneTexte 223"/>
            <p:cNvSpPr txBox="1"/>
            <p:nvPr/>
          </p:nvSpPr>
          <p:spPr>
            <a:xfrm>
              <a:off x="3890908" y="1221891"/>
              <a:ext cx="514475" cy="394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b="1" dirty="0" smtClean="0">
                  <a:solidFill>
                    <a:schemeClr val="bg2">
                      <a:lumMod val="25000"/>
                    </a:schemeClr>
                  </a:solidFill>
                  <a:latin typeface="EasyReadingPRO" panose="02000506040000020003" pitchFamily="2" charset="0"/>
                </a:rPr>
                <a:t>m</a:t>
              </a:r>
              <a:r>
                <a:rPr lang="fr-FR" sz="1600" b="1" baseline="30000" dirty="0" smtClean="0">
                  <a:solidFill>
                    <a:schemeClr val="bg2">
                      <a:lumMod val="25000"/>
                    </a:schemeClr>
                  </a:solidFill>
                  <a:latin typeface="EasyReadingPRO" panose="02000506040000020003" pitchFamily="2" charset="0"/>
                </a:rPr>
                <a:t>3</a:t>
              </a:r>
              <a:endParaRPr lang="fr-FR" sz="1600" b="1" baseline="30000" dirty="0">
                <a:solidFill>
                  <a:schemeClr val="bg2">
                    <a:lumMod val="25000"/>
                  </a:schemeClr>
                </a:solidFill>
                <a:latin typeface="EasyReadingPRO" panose="02000506040000020003" pitchFamily="2" charset="0"/>
              </a:endParaRPr>
            </a:p>
          </p:txBody>
        </p:sp>
        <p:sp>
          <p:nvSpPr>
            <p:cNvPr id="225" name="ZoneTexte 224"/>
            <p:cNvSpPr txBox="1"/>
            <p:nvPr/>
          </p:nvSpPr>
          <p:spPr>
            <a:xfrm>
              <a:off x="4108716" y="1700237"/>
              <a:ext cx="632136" cy="358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 dirty="0">
                  <a:solidFill>
                    <a:schemeClr val="bg2">
                      <a:lumMod val="25000"/>
                    </a:schemeClr>
                  </a:solidFill>
                  <a:latin typeface="EasyReadingPRO" panose="02000506040000020003" pitchFamily="2" charset="0"/>
                </a:rPr>
                <a:t>c</a:t>
              </a:r>
              <a:r>
                <a:rPr lang="fr-FR" sz="1400" b="1" dirty="0" smtClean="0">
                  <a:solidFill>
                    <a:schemeClr val="bg2">
                      <a:lumMod val="25000"/>
                    </a:schemeClr>
                  </a:solidFill>
                  <a:latin typeface="EasyReadingPRO" panose="02000506040000020003" pitchFamily="2" charset="0"/>
                </a:rPr>
                <a:t>m</a:t>
              </a:r>
              <a:r>
                <a:rPr lang="fr-FR" sz="1400" b="1" baseline="30000" dirty="0" smtClean="0">
                  <a:solidFill>
                    <a:schemeClr val="bg2">
                      <a:lumMod val="25000"/>
                    </a:schemeClr>
                  </a:solidFill>
                  <a:latin typeface="EasyReadingPRO" panose="02000506040000020003" pitchFamily="2" charset="0"/>
                </a:rPr>
                <a:t>3</a:t>
              </a:r>
              <a:endParaRPr lang="fr-FR" sz="1400" b="1" baseline="30000" dirty="0">
                <a:solidFill>
                  <a:schemeClr val="bg2">
                    <a:lumMod val="25000"/>
                  </a:schemeClr>
                </a:solidFill>
                <a:latin typeface="EasyReadingPRO" panose="02000506040000020003" pitchFamily="2" charset="0"/>
              </a:endParaRPr>
            </a:p>
          </p:txBody>
        </p:sp>
      </p:grpSp>
      <p:pic>
        <p:nvPicPr>
          <p:cNvPr id="4" name="Image 3"/>
          <p:cNvPicPr>
            <a:picLocks noChangeAspect="1"/>
          </p:cNvPicPr>
          <p:nvPr/>
        </p:nvPicPr>
        <p:blipFill>
          <a:blip r:embed="rId3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405" y="5901998"/>
            <a:ext cx="784072" cy="705827"/>
          </a:xfrm>
          <a:prstGeom prst="rect">
            <a:avLst/>
          </a:prstGeom>
        </p:spPr>
      </p:pic>
      <p:sp>
        <p:nvSpPr>
          <p:cNvPr id="201" name="Rectangle à coins arrondis 200"/>
          <p:cNvSpPr/>
          <p:nvPr/>
        </p:nvSpPr>
        <p:spPr>
          <a:xfrm>
            <a:off x="304853" y="245566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6" name="ZoneTexte 225"/>
          <p:cNvSpPr txBox="1"/>
          <p:nvPr/>
        </p:nvSpPr>
        <p:spPr>
          <a:xfrm>
            <a:off x="322496" y="247144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227" name="Rectangle à coins arrondis 226"/>
          <p:cNvSpPr/>
          <p:nvPr/>
        </p:nvSpPr>
        <p:spPr>
          <a:xfrm>
            <a:off x="1608393" y="245566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0" name="ZoneTexte 229"/>
          <p:cNvSpPr txBox="1"/>
          <p:nvPr/>
        </p:nvSpPr>
        <p:spPr>
          <a:xfrm>
            <a:off x="1626036" y="247144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231" name="Rectangle à coins arrondis 230"/>
          <p:cNvSpPr/>
          <p:nvPr/>
        </p:nvSpPr>
        <p:spPr>
          <a:xfrm>
            <a:off x="4215473" y="245566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2" name="ZoneTexte 231"/>
          <p:cNvSpPr txBox="1"/>
          <p:nvPr/>
        </p:nvSpPr>
        <p:spPr>
          <a:xfrm>
            <a:off x="4233116" y="247144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233" name="Rectangle à coins arrondis 232"/>
          <p:cNvSpPr/>
          <p:nvPr/>
        </p:nvSpPr>
        <p:spPr>
          <a:xfrm>
            <a:off x="2911933" y="245566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4" name="ZoneTexte 233"/>
          <p:cNvSpPr txBox="1"/>
          <p:nvPr/>
        </p:nvSpPr>
        <p:spPr>
          <a:xfrm>
            <a:off x="2929576" y="247144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235" name="Rectangle à coins arrondis 234"/>
          <p:cNvSpPr/>
          <p:nvPr/>
        </p:nvSpPr>
        <p:spPr>
          <a:xfrm>
            <a:off x="5519012" y="245566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8" name="ZoneTexte 237"/>
          <p:cNvSpPr txBox="1"/>
          <p:nvPr/>
        </p:nvSpPr>
        <p:spPr>
          <a:xfrm>
            <a:off x="5536655" y="247144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239" name="Rectangle à coins arrondis 238"/>
          <p:cNvSpPr/>
          <p:nvPr/>
        </p:nvSpPr>
        <p:spPr>
          <a:xfrm>
            <a:off x="381033" y="391584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0" name="ZoneTexte 239"/>
          <p:cNvSpPr txBox="1"/>
          <p:nvPr/>
        </p:nvSpPr>
        <p:spPr>
          <a:xfrm>
            <a:off x="398676" y="393162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243" name="Rectangle à coins arrondis 242"/>
          <p:cNvSpPr/>
          <p:nvPr/>
        </p:nvSpPr>
        <p:spPr>
          <a:xfrm>
            <a:off x="1684573" y="391584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4" name="ZoneTexte 243"/>
          <p:cNvSpPr txBox="1"/>
          <p:nvPr/>
        </p:nvSpPr>
        <p:spPr>
          <a:xfrm>
            <a:off x="1702216" y="393162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245" name="Rectangle à coins arrondis 244"/>
          <p:cNvSpPr/>
          <p:nvPr/>
        </p:nvSpPr>
        <p:spPr>
          <a:xfrm>
            <a:off x="4291653" y="391584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7" name="ZoneTexte 246"/>
          <p:cNvSpPr txBox="1"/>
          <p:nvPr/>
        </p:nvSpPr>
        <p:spPr>
          <a:xfrm>
            <a:off x="4309296" y="393162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248" name="Rectangle à coins arrondis 247"/>
          <p:cNvSpPr/>
          <p:nvPr/>
        </p:nvSpPr>
        <p:spPr>
          <a:xfrm>
            <a:off x="2988113" y="391584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9" name="ZoneTexte 248"/>
          <p:cNvSpPr txBox="1"/>
          <p:nvPr/>
        </p:nvSpPr>
        <p:spPr>
          <a:xfrm>
            <a:off x="3005756" y="393162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250" name="Rectangle à coins arrondis 249"/>
          <p:cNvSpPr/>
          <p:nvPr/>
        </p:nvSpPr>
        <p:spPr>
          <a:xfrm>
            <a:off x="5543822" y="391584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1" name="ZoneTexte 250"/>
          <p:cNvSpPr txBox="1"/>
          <p:nvPr/>
        </p:nvSpPr>
        <p:spPr>
          <a:xfrm>
            <a:off x="5561465" y="393162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537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Image 245"/>
          <p:cNvPicPr preferRelativeResize="0"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17" t="61615" r="28026" b="28054"/>
          <a:stretch/>
        </p:blipFill>
        <p:spPr>
          <a:xfrm>
            <a:off x="1410132" y="9356211"/>
            <a:ext cx="1306800" cy="738000"/>
          </a:xfrm>
          <a:prstGeom prst="round2Same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76" t="58559" b="24340"/>
          <a:stretch/>
        </p:blipFill>
        <p:spPr>
          <a:xfrm>
            <a:off x="782147" y="69715"/>
            <a:ext cx="5263948" cy="1003468"/>
          </a:xfrm>
          <a:prstGeom prst="rect">
            <a:avLst/>
          </a:prstGeom>
        </p:spPr>
      </p:pic>
      <p:sp>
        <p:nvSpPr>
          <p:cNvPr id="12" name="Rectangle à coins arrondis 11"/>
          <p:cNvSpPr/>
          <p:nvPr/>
        </p:nvSpPr>
        <p:spPr>
          <a:xfrm>
            <a:off x="115429" y="1323858"/>
            <a:ext cx="6601226" cy="7909000"/>
          </a:xfrm>
          <a:prstGeom prst="roundRect">
            <a:avLst>
              <a:gd name="adj" fmla="val 5128"/>
            </a:avLst>
          </a:prstGeom>
          <a:solidFill>
            <a:srgbClr val="E9F3FB">
              <a:alpha val="20000"/>
            </a:srgbClr>
          </a:solidFill>
          <a:ln w="28575">
            <a:solidFill>
              <a:srgbClr val="A6D0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6" name="ZoneTexte 125"/>
          <p:cNvSpPr txBox="1"/>
          <p:nvPr/>
        </p:nvSpPr>
        <p:spPr>
          <a:xfrm>
            <a:off x="-561379" y="985106"/>
            <a:ext cx="7775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     CYCLE 3                                                                CFG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sp>
        <p:nvSpPr>
          <p:cNvPr id="118" name="ZoneTexte 117"/>
          <p:cNvSpPr txBox="1"/>
          <p:nvPr/>
        </p:nvSpPr>
        <p:spPr>
          <a:xfrm>
            <a:off x="-1087135" y="246429"/>
            <a:ext cx="8863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 smtClean="0">
                <a:latin typeface="OilChangeW01-Regular" panose="02000000000000000000" pitchFamily="2" charset="0"/>
                <a:cs typeface="Mali" panose="00000500000000000000" pitchFamily="2" charset="-34"/>
              </a:rPr>
              <a:t>géométrie</a:t>
            </a:r>
            <a:endParaRPr lang="fr-FR" sz="3600" b="1" dirty="0">
              <a:latin typeface="OilChangeW01-Regular" panose="02000000000000000000" pitchFamily="2" charset="0"/>
              <a:cs typeface="Mali" panose="00000500000000000000" pitchFamily="2" charset="-34"/>
            </a:endParaRPr>
          </a:p>
        </p:txBody>
      </p:sp>
      <p:sp>
        <p:nvSpPr>
          <p:cNvPr id="392" name="Ellipse 391"/>
          <p:cNvSpPr/>
          <p:nvPr/>
        </p:nvSpPr>
        <p:spPr>
          <a:xfrm>
            <a:off x="5290347" y="1410140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93" name="Image 392"/>
          <p:cNvPicPr preferRelativeResize="0">
            <a:picLocks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317356" y="1348272"/>
            <a:ext cx="936000" cy="1044000"/>
          </a:xfrm>
          <a:prstGeom prst="rect">
            <a:avLst/>
          </a:prstGeom>
          <a:ln>
            <a:noFill/>
          </a:ln>
        </p:spPr>
      </p:pic>
      <p:pic>
        <p:nvPicPr>
          <p:cNvPr id="389" name="Image 38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673615" y="1345338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90" name="Ellipse 389"/>
          <p:cNvSpPr/>
          <p:nvPr/>
        </p:nvSpPr>
        <p:spPr>
          <a:xfrm>
            <a:off x="3649571" y="1406035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Rectangle à coins arrondis 44"/>
          <p:cNvSpPr/>
          <p:nvPr/>
        </p:nvSpPr>
        <p:spPr>
          <a:xfrm>
            <a:off x="516724" y="245566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9" name="ZoneTexte 48"/>
          <p:cNvSpPr txBox="1"/>
          <p:nvPr/>
        </p:nvSpPr>
        <p:spPr>
          <a:xfrm>
            <a:off x="534367" y="247144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46" name="Ellipse 145"/>
          <p:cNvSpPr/>
          <p:nvPr/>
        </p:nvSpPr>
        <p:spPr>
          <a:xfrm>
            <a:off x="545971" y="1436776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7" name="Image 146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77227" y="1388668"/>
            <a:ext cx="937234" cy="1044000"/>
          </a:xfrm>
          <a:prstGeom prst="rect">
            <a:avLst/>
          </a:prstGeom>
          <a:ln>
            <a:noFill/>
          </a:ln>
        </p:spPr>
      </p:pic>
      <p:pic>
        <p:nvPicPr>
          <p:cNvPr id="182" name="Image 18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026288" y="1363192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83" name="Ellipse 182"/>
          <p:cNvSpPr/>
          <p:nvPr/>
        </p:nvSpPr>
        <p:spPr>
          <a:xfrm>
            <a:off x="2006210" y="142010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3" name="Rectangle à coins arrondis 282"/>
          <p:cNvSpPr/>
          <p:nvPr/>
        </p:nvSpPr>
        <p:spPr>
          <a:xfrm>
            <a:off x="1954075" y="245566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4" name="ZoneTexte 283"/>
          <p:cNvSpPr txBox="1"/>
          <p:nvPr/>
        </p:nvSpPr>
        <p:spPr>
          <a:xfrm>
            <a:off x="1971718" y="247144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292" name="Rectangle à coins arrondis 291"/>
          <p:cNvSpPr/>
          <p:nvPr/>
        </p:nvSpPr>
        <p:spPr>
          <a:xfrm>
            <a:off x="5241377" y="245566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3" name="ZoneTexte 292"/>
          <p:cNvSpPr txBox="1"/>
          <p:nvPr/>
        </p:nvSpPr>
        <p:spPr>
          <a:xfrm>
            <a:off x="5259020" y="247144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01" name="Rectangle à coins arrondis 300"/>
          <p:cNvSpPr/>
          <p:nvPr/>
        </p:nvSpPr>
        <p:spPr>
          <a:xfrm>
            <a:off x="3603304" y="245566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2" name="ZoneTexte 301"/>
          <p:cNvSpPr txBox="1"/>
          <p:nvPr/>
        </p:nvSpPr>
        <p:spPr>
          <a:xfrm>
            <a:off x="3620947" y="247144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98" name="Ellipse 197"/>
          <p:cNvSpPr/>
          <p:nvPr/>
        </p:nvSpPr>
        <p:spPr>
          <a:xfrm>
            <a:off x="1665150" y="2958313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99" name="Image 19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692804" y="2889581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91" name="Image 190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008681" y="2917635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93" name="Ellipse 192"/>
          <p:cNvSpPr/>
          <p:nvPr/>
        </p:nvSpPr>
        <p:spPr>
          <a:xfrm>
            <a:off x="2975260" y="2962133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3" name="Image 20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312380" y="2909260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02" name="Ellipse 201"/>
          <p:cNvSpPr/>
          <p:nvPr/>
        </p:nvSpPr>
        <p:spPr>
          <a:xfrm>
            <a:off x="4288806" y="2970363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7" name="Rectangle à coins arrondis 306"/>
          <p:cNvSpPr/>
          <p:nvPr/>
        </p:nvSpPr>
        <p:spPr>
          <a:xfrm>
            <a:off x="1665150" y="4036869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8" name="ZoneTexte 307"/>
          <p:cNvSpPr txBox="1"/>
          <p:nvPr/>
        </p:nvSpPr>
        <p:spPr>
          <a:xfrm>
            <a:off x="1682793" y="4052648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10" name="Rectangle à coins arrondis 309"/>
          <p:cNvSpPr/>
          <p:nvPr/>
        </p:nvSpPr>
        <p:spPr>
          <a:xfrm>
            <a:off x="2968690" y="4036869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1" name="ZoneTexte 310"/>
          <p:cNvSpPr txBox="1"/>
          <p:nvPr/>
        </p:nvSpPr>
        <p:spPr>
          <a:xfrm>
            <a:off x="2986333" y="4052648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41" name="Rectangle à coins arrondis 340"/>
          <p:cNvSpPr/>
          <p:nvPr/>
        </p:nvSpPr>
        <p:spPr>
          <a:xfrm>
            <a:off x="4272230" y="4036869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2" name="ZoneTexte 341"/>
          <p:cNvSpPr txBox="1"/>
          <p:nvPr/>
        </p:nvSpPr>
        <p:spPr>
          <a:xfrm>
            <a:off x="4289873" y="4052648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pic>
        <p:nvPicPr>
          <p:cNvPr id="356" name="Image 355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66753" y="4578480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57" name="Ellipse 356"/>
          <p:cNvSpPr/>
          <p:nvPr/>
        </p:nvSpPr>
        <p:spPr>
          <a:xfrm>
            <a:off x="543169" y="4650385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8" name="Image 20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091460" y="4575468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09" name="Ellipse 208"/>
          <p:cNvSpPr/>
          <p:nvPr/>
        </p:nvSpPr>
        <p:spPr>
          <a:xfrm>
            <a:off x="2055436" y="462871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14" name="Image 213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689807" y="4573219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15" name="Ellipse 214"/>
          <p:cNvSpPr/>
          <p:nvPr/>
        </p:nvSpPr>
        <p:spPr>
          <a:xfrm>
            <a:off x="3666223" y="4632684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7" name="Image 286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371893" y="4573218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88" name="Ellipse 287"/>
          <p:cNvSpPr/>
          <p:nvPr/>
        </p:nvSpPr>
        <p:spPr>
          <a:xfrm>
            <a:off x="5348309" y="4632683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8" name="Rectangle à coins arrondis 347"/>
          <p:cNvSpPr/>
          <p:nvPr/>
        </p:nvSpPr>
        <p:spPr>
          <a:xfrm>
            <a:off x="489414" y="5723947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9" name="ZoneTexte 348"/>
          <p:cNvSpPr txBox="1"/>
          <p:nvPr/>
        </p:nvSpPr>
        <p:spPr>
          <a:xfrm>
            <a:off x="507057" y="5739726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52" name="Rectangle à coins arrondis 351"/>
          <p:cNvSpPr/>
          <p:nvPr/>
        </p:nvSpPr>
        <p:spPr>
          <a:xfrm>
            <a:off x="2004824" y="5723947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3" name="ZoneTexte 352"/>
          <p:cNvSpPr txBox="1"/>
          <p:nvPr/>
        </p:nvSpPr>
        <p:spPr>
          <a:xfrm>
            <a:off x="2022467" y="5739726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58" name="Rectangle à coins arrondis 357"/>
          <p:cNvSpPr/>
          <p:nvPr/>
        </p:nvSpPr>
        <p:spPr>
          <a:xfrm>
            <a:off x="5330326" y="5723947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9" name="ZoneTexte 358"/>
          <p:cNvSpPr txBox="1"/>
          <p:nvPr/>
        </p:nvSpPr>
        <p:spPr>
          <a:xfrm>
            <a:off x="5347969" y="5739726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61" name="Rectangle à coins arrondis 360"/>
          <p:cNvSpPr/>
          <p:nvPr/>
        </p:nvSpPr>
        <p:spPr>
          <a:xfrm>
            <a:off x="3632374" y="572394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2" name="ZoneTexte 361"/>
          <p:cNvSpPr txBox="1"/>
          <p:nvPr/>
        </p:nvSpPr>
        <p:spPr>
          <a:xfrm>
            <a:off x="3650017" y="573972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pic>
        <p:nvPicPr>
          <p:cNvPr id="105" name="Image 10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61" y="952346"/>
            <a:ext cx="330114" cy="418832"/>
          </a:xfrm>
          <a:prstGeom prst="rect">
            <a:avLst/>
          </a:prstGeom>
        </p:spPr>
      </p:pic>
      <p:pic>
        <p:nvPicPr>
          <p:cNvPr id="106" name="Image 10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805" y="960818"/>
            <a:ext cx="360053" cy="360053"/>
          </a:xfrm>
          <a:prstGeom prst="rect">
            <a:avLst/>
          </a:prstGeom>
        </p:spPr>
      </p:pic>
      <p:sp>
        <p:nvSpPr>
          <p:cNvPr id="241" name="Arrondir un rectangle avec un coin du même côté 240"/>
          <p:cNvSpPr/>
          <p:nvPr/>
        </p:nvSpPr>
        <p:spPr>
          <a:xfrm rot="5400000">
            <a:off x="1755071" y="9152652"/>
            <a:ext cx="604927" cy="1152000"/>
          </a:xfrm>
          <a:prstGeom prst="round2SameRect">
            <a:avLst>
              <a:gd name="adj1" fmla="val 8899"/>
              <a:gd name="adj2" fmla="val 18600"/>
            </a:avLst>
          </a:prstGeom>
          <a:noFill/>
          <a:ln>
            <a:solidFill>
              <a:srgbClr val="FFFF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2" name="ZoneTexte 241"/>
          <p:cNvSpPr txBox="1"/>
          <p:nvPr/>
        </p:nvSpPr>
        <p:spPr>
          <a:xfrm>
            <a:off x="1421355" y="9466557"/>
            <a:ext cx="1273881" cy="3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550" dirty="0" smtClean="0">
                <a:solidFill>
                  <a:schemeClr val="bg1"/>
                </a:solidFill>
                <a:latin typeface="Dancing Script" panose="03080600040507000D00" pitchFamily="66" charset="0"/>
              </a:rPr>
              <a:t>Mathématiques</a:t>
            </a:r>
            <a:endParaRPr lang="fr-FR" sz="1550" dirty="0">
              <a:solidFill>
                <a:schemeClr val="bg1"/>
              </a:solidFill>
              <a:latin typeface="Dancing Script" panose="03080600040507000D00" pitchFamily="66" charset="0"/>
            </a:endParaRPr>
          </a:p>
        </p:txBody>
      </p:sp>
      <p:sp>
        <p:nvSpPr>
          <p:cNvPr id="111" name="Ellipse 110"/>
          <p:cNvSpPr/>
          <p:nvPr/>
        </p:nvSpPr>
        <p:spPr>
          <a:xfrm>
            <a:off x="2051110" y="6185474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2" name="Image 11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078764" y="6116742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13" name="Image 11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706872" y="6133645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14" name="Ellipse 113"/>
          <p:cNvSpPr/>
          <p:nvPr/>
        </p:nvSpPr>
        <p:spPr>
          <a:xfrm>
            <a:off x="3684602" y="6189294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2" name="Rectangle à coins arrondis 121"/>
          <p:cNvSpPr/>
          <p:nvPr/>
        </p:nvSpPr>
        <p:spPr>
          <a:xfrm>
            <a:off x="1995351" y="7264030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3" name="ZoneTexte 122"/>
          <p:cNvSpPr txBox="1"/>
          <p:nvPr/>
        </p:nvSpPr>
        <p:spPr>
          <a:xfrm>
            <a:off x="2012994" y="7279809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24" name="Rectangle à coins arrondis 123"/>
          <p:cNvSpPr/>
          <p:nvPr/>
        </p:nvSpPr>
        <p:spPr>
          <a:xfrm>
            <a:off x="3678032" y="7264030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5" name="ZoneTexte 124"/>
          <p:cNvSpPr txBox="1"/>
          <p:nvPr/>
        </p:nvSpPr>
        <p:spPr>
          <a:xfrm>
            <a:off x="3695675" y="7279809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pic>
        <p:nvPicPr>
          <p:cNvPr id="136" name="Image 135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62948" y="7617949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37" name="Ellipse 136"/>
          <p:cNvSpPr/>
          <p:nvPr/>
        </p:nvSpPr>
        <p:spPr>
          <a:xfrm>
            <a:off x="539364" y="7689854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8" name="Image 13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176865" y="7614937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39" name="Ellipse 138"/>
          <p:cNvSpPr/>
          <p:nvPr/>
        </p:nvSpPr>
        <p:spPr>
          <a:xfrm>
            <a:off x="2140841" y="7668181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2" name="Image 14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729981" y="7612687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43" name="Ellipse 142"/>
          <p:cNvSpPr/>
          <p:nvPr/>
        </p:nvSpPr>
        <p:spPr>
          <a:xfrm>
            <a:off x="3706397" y="767215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4" name="Image 143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352194" y="7612687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45" name="Ellipse 144"/>
          <p:cNvSpPr/>
          <p:nvPr/>
        </p:nvSpPr>
        <p:spPr>
          <a:xfrm>
            <a:off x="5328610" y="767215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8" name="Rectangle à coins arrondis 147"/>
          <p:cNvSpPr/>
          <p:nvPr/>
        </p:nvSpPr>
        <p:spPr>
          <a:xfrm>
            <a:off x="485609" y="8763416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1" name="ZoneTexte 150"/>
          <p:cNvSpPr txBox="1"/>
          <p:nvPr/>
        </p:nvSpPr>
        <p:spPr>
          <a:xfrm>
            <a:off x="503252" y="8779195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52" name="Rectangle à coins arrondis 151"/>
          <p:cNvSpPr/>
          <p:nvPr/>
        </p:nvSpPr>
        <p:spPr>
          <a:xfrm>
            <a:off x="2090229" y="8763416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3" name="ZoneTexte 152"/>
          <p:cNvSpPr txBox="1"/>
          <p:nvPr/>
        </p:nvSpPr>
        <p:spPr>
          <a:xfrm>
            <a:off x="2107872" y="8779195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54" name="Rectangle à coins arrondis 153"/>
          <p:cNvSpPr/>
          <p:nvPr/>
        </p:nvSpPr>
        <p:spPr>
          <a:xfrm>
            <a:off x="5310627" y="8763416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5" name="ZoneTexte 154"/>
          <p:cNvSpPr txBox="1"/>
          <p:nvPr/>
        </p:nvSpPr>
        <p:spPr>
          <a:xfrm>
            <a:off x="5328270" y="8779195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56" name="Rectangle à coins arrondis 155"/>
          <p:cNvSpPr/>
          <p:nvPr/>
        </p:nvSpPr>
        <p:spPr>
          <a:xfrm>
            <a:off x="3672548" y="8763416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7" name="ZoneTexte 156"/>
          <p:cNvSpPr txBox="1"/>
          <p:nvPr/>
        </p:nvSpPr>
        <p:spPr>
          <a:xfrm>
            <a:off x="3690191" y="8779195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pic>
        <p:nvPicPr>
          <p:cNvPr id="164" name="Image 163"/>
          <p:cNvPicPr>
            <a:picLocks noChangeAspect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646" y="1496444"/>
            <a:ext cx="272773" cy="280720"/>
          </a:xfrm>
          <a:prstGeom prst="rect">
            <a:avLst/>
          </a:prstGeom>
        </p:spPr>
      </p:pic>
      <p:sp>
        <p:nvSpPr>
          <p:cNvPr id="165" name="Rectangle 164"/>
          <p:cNvSpPr/>
          <p:nvPr/>
        </p:nvSpPr>
        <p:spPr>
          <a:xfrm rot="18486805">
            <a:off x="2071183" y="1928744"/>
            <a:ext cx="363589" cy="10926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6" name="Rectangle 165"/>
          <p:cNvSpPr/>
          <p:nvPr/>
        </p:nvSpPr>
        <p:spPr>
          <a:xfrm rot="19854060">
            <a:off x="2380472" y="2054161"/>
            <a:ext cx="147810" cy="1521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9" name="Trapèze 168"/>
          <p:cNvSpPr/>
          <p:nvPr/>
        </p:nvSpPr>
        <p:spPr>
          <a:xfrm rot="8219176">
            <a:off x="2635721" y="1875741"/>
            <a:ext cx="210176" cy="195644"/>
          </a:xfrm>
          <a:prstGeom prst="trapezoid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0" name="Losange 169"/>
          <p:cNvSpPr/>
          <p:nvPr/>
        </p:nvSpPr>
        <p:spPr>
          <a:xfrm rot="1026912">
            <a:off x="2485416" y="1586791"/>
            <a:ext cx="192765" cy="282958"/>
          </a:xfrm>
          <a:prstGeom prst="diamond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71" name="Groupe 170"/>
          <p:cNvGrpSpPr/>
          <p:nvPr/>
        </p:nvGrpSpPr>
        <p:grpSpPr>
          <a:xfrm>
            <a:off x="5511586" y="1482008"/>
            <a:ext cx="523704" cy="799251"/>
            <a:chOff x="2566860" y="780932"/>
            <a:chExt cx="613818" cy="949088"/>
          </a:xfrm>
        </p:grpSpPr>
        <p:pic>
          <p:nvPicPr>
            <p:cNvPr id="172" name="Image 171"/>
            <p:cNvPicPr>
              <a:picLocks noChangeAspect="1"/>
            </p:cNvPicPr>
            <p:nvPr/>
          </p:nvPicPr>
          <p:blipFill>
            <a:blip r:embed="rId8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6860" y="1116202"/>
              <a:ext cx="613818" cy="613818"/>
            </a:xfrm>
            <a:prstGeom prst="rect">
              <a:avLst/>
            </a:prstGeom>
          </p:spPr>
        </p:pic>
        <p:pic>
          <p:nvPicPr>
            <p:cNvPr id="173" name="Image 172"/>
            <p:cNvPicPr>
              <a:picLocks noChangeAspect="1"/>
            </p:cNvPicPr>
            <p:nvPr/>
          </p:nvPicPr>
          <p:blipFill>
            <a:blip r:embed="rId7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2105" y="780932"/>
              <a:ext cx="332179" cy="332179"/>
            </a:xfrm>
            <a:prstGeom prst="rect">
              <a:avLst/>
            </a:prstGeom>
          </p:spPr>
        </p:pic>
      </p:grpSp>
      <p:grpSp>
        <p:nvGrpSpPr>
          <p:cNvPr id="176" name="Groupe 175"/>
          <p:cNvGrpSpPr/>
          <p:nvPr/>
        </p:nvGrpSpPr>
        <p:grpSpPr>
          <a:xfrm>
            <a:off x="1723445" y="3029290"/>
            <a:ext cx="808271" cy="783888"/>
            <a:chOff x="58335" y="1959832"/>
            <a:chExt cx="1044394" cy="911808"/>
          </a:xfrm>
        </p:grpSpPr>
        <p:pic>
          <p:nvPicPr>
            <p:cNvPr id="177" name="Image 176"/>
            <p:cNvPicPr>
              <a:picLocks noChangeAspect="1"/>
            </p:cNvPicPr>
            <p:nvPr/>
          </p:nvPicPr>
          <p:blipFill>
            <a:blip r:embed="rId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561" y="2137632"/>
              <a:ext cx="580168" cy="580168"/>
            </a:xfrm>
            <a:prstGeom prst="rect">
              <a:avLst/>
            </a:prstGeom>
          </p:spPr>
        </p:pic>
        <p:pic>
          <p:nvPicPr>
            <p:cNvPr id="178" name="Image 177"/>
            <p:cNvPicPr>
              <a:picLocks noChangeAspect="1"/>
            </p:cNvPicPr>
            <p:nvPr/>
          </p:nvPicPr>
          <p:blipFill>
            <a:blip r:embed="rId10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335" y="1959832"/>
              <a:ext cx="675844" cy="911808"/>
            </a:xfrm>
            <a:prstGeom prst="rect">
              <a:avLst/>
            </a:prstGeom>
          </p:spPr>
        </p:pic>
      </p:grpSp>
      <p:pic>
        <p:nvPicPr>
          <p:cNvPr id="230" name="Image 229"/>
          <p:cNvPicPr>
            <a:picLocks noChangeAspect="1"/>
          </p:cNvPicPr>
          <p:nvPr/>
        </p:nvPicPr>
        <p:blipFill>
          <a:blip r:embed="rId1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423" y="4843315"/>
            <a:ext cx="512578" cy="512578"/>
          </a:xfrm>
          <a:prstGeom prst="rect">
            <a:avLst/>
          </a:prstGeom>
        </p:spPr>
      </p:pic>
      <p:pic>
        <p:nvPicPr>
          <p:cNvPr id="179" name="Image 178"/>
          <p:cNvPicPr>
            <a:picLocks noChangeAspect="1"/>
          </p:cNvPicPr>
          <p:nvPr/>
        </p:nvPicPr>
        <p:blipFill>
          <a:blip r:embed="rId1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364" y="3035488"/>
            <a:ext cx="632840" cy="718683"/>
          </a:xfrm>
          <a:prstGeom prst="rect">
            <a:avLst/>
          </a:prstGeom>
        </p:spPr>
      </p:pic>
      <p:pic>
        <p:nvPicPr>
          <p:cNvPr id="180" name="Image 179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75" y="1594345"/>
            <a:ext cx="859174" cy="618471"/>
          </a:xfrm>
          <a:prstGeom prst="rect">
            <a:avLst/>
          </a:prstGeom>
        </p:spPr>
      </p:pic>
      <p:grpSp>
        <p:nvGrpSpPr>
          <p:cNvPr id="181" name="Groupe 180"/>
          <p:cNvGrpSpPr/>
          <p:nvPr/>
        </p:nvGrpSpPr>
        <p:grpSpPr>
          <a:xfrm>
            <a:off x="4408993" y="2999768"/>
            <a:ext cx="660638" cy="741645"/>
            <a:chOff x="5118660" y="2978169"/>
            <a:chExt cx="750486" cy="862312"/>
          </a:xfrm>
        </p:grpSpPr>
        <p:pic>
          <p:nvPicPr>
            <p:cNvPr id="184" name="Picture 4" descr="Résultat de recherche d'images pour &quot;coder une figure&quot;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8660" y="2978169"/>
              <a:ext cx="750486" cy="777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5" name="Image 184"/>
            <p:cNvPicPr>
              <a:picLocks noChangeAspect="1"/>
            </p:cNvPicPr>
            <p:nvPr/>
          </p:nvPicPr>
          <p:blipFill>
            <a:blip r:embed="rId15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42067" y="3538997"/>
              <a:ext cx="423114" cy="301484"/>
            </a:xfrm>
            <a:prstGeom prst="rect">
              <a:avLst/>
            </a:prstGeom>
          </p:spPr>
        </p:pic>
      </p:grpSp>
      <p:pic>
        <p:nvPicPr>
          <p:cNvPr id="187" name="Image 186"/>
          <p:cNvPicPr>
            <a:picLocks noChangeAspect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091" y="1471996"/>
            <a:ext cx="297537" cy="254134"/>
          </a:xfrm>
          <a:prstGeom prst="rect">
            <a:avLst/>
          </a:prstGeom>
        </p:spPr>
      </p:pic>
      <p:sp>
        <p:nvSpPr>
          <p:cNvPr id="190" name="Triangle isocèle 189"/>
          <p:cNvSpPr/>
          <p:nvPr/>
        </p:nvSpPr>
        <p:spPr>
          <a:xfrm rot="2544093">
            <a:off x="4160454" y="1571406"/>
            <a:ext cx="304956" cy="213248"/>
          </a:xfrm>
          <a:prstGeom prst="triangle">
            <a:avLst>
              <a:gd name="adj" fmla="val 100000"/>
            </a:avLst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2" name="Triangle isocèle 191"/>
          <p:cNvSpPr/>
          <p:nvPr/>
        </p:nvSpPr>
        <p:spPr>
          <a:xfrm rot="20894201">
            <a:off x="3775639" y="1623845"/>
            <a:ext cx="192152" cy="470059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6" name="Triangle isocèle 195"/>
          <p:cNvSpPr/>
          <p:nvPr/>
        </p:nvSpPr>
        <p:spPr>
          <a:xfrm rot="3241809">
            <a:off x="4081120" y="1860591"/>
            <a:ext cx="354285" cy="283142"/>
          </a:xfrm>
          <a:prstGeom prst="triangle">
            <a:avLst>
              <a:gd name="adj" fmla="val 27632"/>
            </a:avLst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97" name="Image 196"/>
          <p:cNvPicPr>
            <a:picLocks noChangeAspect="1"/>
          </p:cNvPicPr>
          <p:nvPr/>
        </p:nvPicPr>
        <p:blipFill>
          <a:blip r:embed="rId1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095" y="4739337"/>
            <a:ext cx="698514" cy="676271"/>
          </a:xfrm>
          <a:prstGeom prst="rect">
            <a:avLst/>
          </a:prstGeom>
        </p:spPr>
      </p:pic>
      <p:pic>
        <p:nvPicPr>
          <p:cNvPr id="200" name="Image 199"/>
          <p:cNvPicPr>
            <a:picLocks noChangeAspect="1"/>
          </p:cNvPicPr>
          <p:nvPr/>
        </p:nvPicPr>
        <p:blipFill>
          <a:blip r:embed="rId1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745" y="4788919"/>
            <a:ext cx="677234" cy="482554"/>
          </a:xfrm>
          <a:prstGeom prst="rect">
            <a:avLst/>
          </a:prstGeom>
        </p:spPr>
      </p:pic>
      <p:grpSp>
        <p:nvGrpSpPr>
          <p:cNvPr id="201" name="Groupe 200"/>
          <p:cNvGrpSpPr/>
          <p:nvPr/>
        </p:nvGrpSpPr>
        <p:grpSpPr>
          <a:xfrm>
            <a:off x="3708292" y="6367921"/>
            <a:ext cx="772853" cy="599315"/>
            <a:chOff x="70090" y="3185995"/>
            <a:chExt cx="939048" cy="741736"/>
          </a:xfrm>
        </p:grpSpPr>
        <p:pic>
          <p:nvPicPr>
            <p:cNvPr id="204" name="Image 203"/>
            <p:cNvPicPr>
              <a:picLocks noChangeAspect="1"/>
            </p:cNvPicPr>
            <p:nvPr/>
          </p:nvPicPr>
          <p:blipFill rotWithShape="1">
            <a:blip r:embed="rId18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6224" b="57175"/>
            <a:stretch/>
          </p:blipFill>
          <p:spPr>
            <a:xfrm>
              <a:off x="360034" y="3188259"/>
              <a:ext cx="649104" cy="635010"/>
            </a:xfrm>
            <a:prstGeom prst="rect">
              <a:avLst/>
            </a:prstGeom>
          </p:spPr>
        </p:pic>
        <p:pic>
          <p:nvPicPr>
            <p:cNvPr id="205" name="Image 204"/>
            <p:cNvPicPr>
              <a:picLocks noChangeAspect="1"/>
            </p:cNvPicPr>
            <p:nvPr/>
          </p:nvPicPr>
          <p:blipFill>
            <a:blip r:embed="rId1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274" y="3185995"/>
              <a:ext cx="648746" cy="586933"/>
            </a:xfrm>
            <a:prstGeom prst="rect">
              <a:avLst/>
            </a:prstGeom>
          </p:spPr>
        </p:pic>
        <p:pic>
          <p:nvPicPr>
            <p:cNvPr id="206" name="Image 205"/>
            <p:cNvPicPr>
              <a:picLocks noChangeAspect="1"/>
            </p:cNvPicPr>
            <p:nvPr/>
          </p:nvPicPr>
          <p:blipFill>
            <a:blip r:embed="rId20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90" y="3307492"/>
              <a:ext cx="459729" cy="620239"/>
            </a:xfrm>
            <a:prstGeom prst="rect">
              <a:avLst/>
            </a:prstGeom>
          </p:spPr>
        </p:pic>
      </p:grpSp>
      <p:pic>
        <p:nvPicPr>
          <p:cNvPr id="207" name="Image 206"/>
          <p:cNvPicPr>
            <a:picLocks noChangeAspect="1"/>
          </p:cNvPicPr>
          <p:nvPr/>
        </p:nvPicPr>
        <p:blipFill>
          <a:blip r:embed="rId2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244" y="4843315"/>
            <a:ext cx="784827" cy="528959"/>
          </a:xfrm>
          <a:prstGeom prst="rect">
            <a:avLst/>
          </a:prstGeom>
        </p:spPr>
      </p:pic>
      <p:pic>
        <p:nvPicPr>
          <p:cNvPr id="210" name="Image 209"/>
          <p:cNvPicPr>
            <a:picLocks noChangeAspect="1"/>
          </p:cNvPicPr>
          <p:nvPr/>
        </p:nvPicPr>
        <p:blipFill rotWithShape="1"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49"/>
          <a:stretch/>
        </p:blipFill>
        <p:spPr>
          <a:xfrm>
            <a:off x="618839" y="4765615"/>
            <a:ext cx="758906" cy="683267"/>
          </a:xfrm>
          <a:prstGeom prst="rect">
            <a:avLst/>
          </a:prstGeom>
        </p:spPr>
      </p:pic>
      <p:grpSp>
        <p:nvGrpSpPr>
          <p:cNvPr id="211" name="Groupe 210"/>
          <p:cNvGrpSpPr/>
          <p:nvPr/>
        </p:nvGrpSpPr>
        <p:grpSpPr>
          <a:xfrm>
            <a:off x="622703" y="7749939"/>
            <a:ext cx="701906" cy="681406"/>
            <a:chOff x="3594106" y="804230"/>
            <a:chExt cx="800093" cy="838638"/>
          </a:xfrm>
        </p:grpSpPr>
        <p:pic>
          <p:nvPicPr>
            <p:cNvPr id="212" name="Image 211"/>
            <p:cNvPicPr>
              <a:picLocks noChangeAspect="1"/>
            </p:cNvPicPr>
            <p:nvPr/>
          </p:nvPicPr>
          <p:blipFill>
            <a:blip r:embed="rId2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4106" y="1136409"/>
              <a:ext cx="800093" cy="506459"/>
            </a:xfrm>
            <a:prstGeom prst="rect">
              <a:avLst/>
            </a:prstGeom>
          </p:spPr>
        </p:pic>
        <p:pic>
          <p:nvPicPr>
            <p:cNvPr id="213" name="Image 212"/>
            <p:cNvPicPr>
              <a:picLocks noChangeAspect="1"/>
            </p:cNvPicPr>
            <p:nvPr/>
          </p:nvPicPr>
          <p:blipFill>
            <a:blip r:embed="rId7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1652" y="804230"/>
              <a:ext cx="332179" cy="332179"/>
            </a:xfrm>
            <a:prstGeom prst="rect">
              <a:avLst/>
            </a:prstGeom>
          </p:spPr>
        </p:pic>
      </p:grpSp>
      <p:grpSp>
        <p:nvGrpSpPr>
          <p:cNvPr id="216" name="Groupe 215"/>
          <p:cNvGrpSpPr/>
          <p:nvPr/>
        </p:nvGrpSpPr>
        <p:grpSpPr>
          <a:xfrm>
            <a:off x="2240507" y="7749938"/>
            <a:ext cx="861850" cy="716683"/>
            <a:chOff x="4674107" y="725214"/>
            <a:chExt cx="1095258" cy="911571"/>
          </a:xfrm>
        </p:grpSpPr>
        <p:pic>
          <p:nvPicPr>
            <p:cNvPr id="217" name="Image 216"/>
            <p:cNvPicPr>
              <a:picLocks noChangeAspect="1"/>
            </p:cNvPicPr>
            <p:nvPr/>
          </p:nvPicPr>
          <p:blipFill rotWithShape="1">
            <a:blip r:embed="rId2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027"/>
            <a:stretch/>
          </p:blipFill>
          <p:spPr>
            <a:xfrm>
              <a:off x="5128440" y="928469"/>
              <a:ext cx="640925" cy="557431"/>
            </a:xfrm>
            <a:prstGeom prst="rect">
              <a:avLst/>
            </a:prstGeom>
          </p:spPr>
        </p:pic>
        <p:pic>
          <p:nvPicPr>
            <p:cNvPr id="218" name="Image 217"/>
            <p:cNvPicPr>
              <a:picLocks noChangeAspect="1"/>
            </p:cNvPicPr>
            <p:nvPr/>
          </p:nvPicPr>
          <p:blipFill>
            <a:blip r:embed="rId25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4107" y="979714"/>
              <a:ext cx="454334" cy="657071"/>
            </a:xfrm>
            <a:prstGeom prst="rect">
              <a:avLst/>
            </a:prstGeom>
          </p:spPr>
        </p:pic>
        <p:pic>
          <p:nvPicPr>
            <p:cNvPr id="219" name="Image 218"/>
            <p:cNvPicPr>
              <a:picLocks noChangeAspect="1"/>
            </p:cNvPicPr>
            <p:nvPr/>
          </p:nvPicPr>
          <p:blipFill>
            <a:blip r:embed="rId26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3553" y="725214"/>
              <a:ext cx="492047" cy="406509"/>
            </a:xfrm>
            <a:prstGeom prst="rect">
              <a:avLst/>
            </a:prstGeom>
          </p:spPr>
        </p:pic>
      </p:grpSp>
      <p:pic>
        <p:nvPicPr>
          <p:cNvPr id="222" name="Picture 6" descr="Résultat de recherche d'images pour &quot;tracer des parallèles&quot;"/>
          <p:cNvPicPr>
            <a:picLocks noChangeAspect="1" noChangeArrowheads="1"/>
          </p:cNvPicPr>
          <p:nvPr/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197" y="4899203"/>
            <a:ext cx="724773" cy="362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3" name="Picture 8" descr="Image associée"/>
          <p:cNvPicPr>
            <a:picLocks noChangeAspect="1" noChangeArrowheads="1"/>
          </p:cNvPicPr>
          <p:nvPr/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6695" y="6297789"/>
            <a:ext cx="684000" cy="6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4" name="Image 223"/>
          <p:cNvPicPr>
            <a:picLocks noChangeAspect="1"/>
          </p:cNvPicPr>
          <p:nvPr/>
        </p:nvPicPr>
        <p:blipFill>
          <a:blip r:embed="rId29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420" y="7869174"/>
            <a:ext cx="755091" cy="371464"/>
          </a:xfrm>
          <a:prstGeom prst="rect">
            <a:avLst/>
          </a:prstGeom>
        </p:spPr>
      </p:pic>
      <p:grpSp>
        <p:nvGrpSpPr>
          <p:cNvPr id="225" name="Groupe 224"/>
          <p:cNvGrpSpPr/>
          <p:nvPr/>
        </p:nvGrpSpPr>
        <p:grpSpPr>
          <a:xfrm>
            <a:off x="5398323" y="7677891"/>
            <a:ext cx="767849" cy="881429"/>
            <a:chOff x="5134146" y="7870986"/>
            <a:chExt cx="761943" cy="952488"/>
          </a:xfrm>
        </p:grpSpPr>
        <p:pic>
          <p:nvPicPr>
            <p:cNvPr id="226" name="Image 225"/>
            <p:cNvPicPr>
              <a:picLocks noChangeAspect="1"/>
            </p:cNvPicPr>
            <p:nvPr/>
          </p:nvPicPr>
          <p:blipFill>
            <a:blip r:embed="rId30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34146" y="7870986"/>
              <a:ext cx="761943" cy="952488"/>
            </a:xfrm>
            <a:prstGeom prst="rect">
              <a:avLst/>
            </a:prstGeom>
          </p:spPr>
        </p:pic>
        <p:pic>
          <p:nvPicPr>
            <p:cNvPr id="227" name="Image 226"/>
            <p:cNvPicPr>
              <a:picLocks noChangeAspect="1"/>
            </p:cNvPicPr>
            <p:nvPr/>
          </p:nvPicPr>
          <p:blipFill>
            <a:blip r:embed="rId31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7304" y="8087779"/>
              <a:ext cx="458785" cy="458275"/>
            </a:xfrm>
            <a:prstGeom prst="rect">
              <a:avLst/>
            </a:prstGeom>
          </p:spPr>
        </p:pic>
      </p:grpSp>
      <p:sp>
        <p:nvSpPr>
          <p:cNvPr id="231" name="Rectangle 230"/>
          <p:cNvSpPr/>
          <p:nvPr/>
        </p:nvSpPr>
        <p:spPr>
          <a:xfrm>
            <a:off x="469752" y="1434194"/>
            <a:ext cx="104853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446080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Utiliser le vocabulaire géométrique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32" name="Rectangle 231"/>
          <p:cNvSpPr/>
          <p:nvPr/>
        </p:nvSpPr>
        <p:spPr>
          <a:xfrm>
            <a:off x="1908750" y="1434194"/>
            <a:ext cx="1110927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Identifier les quadrilatères particuliers 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33" name="Rectangle 232"/>
          <p:cNvSpPr/>
          <p:nvPr/>
        </p:nvSpPr>
        <p:spPr>
          <a:xfrm>
            <a:off x="2860988" y="2977466"/>
            <a:ext cx="1110927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Tracer un cercle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34" name="Rectangle 233"/>
          <p:cNvSpPr/>
          <p:nvPr/>
        </p:nvSpPr>
        <p:spPr>
          <a:xfrm>
            <a:off x="1584660" y="2966414"/>
            <a:ext cx="104853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446080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Tracer une figure simple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35" name="Rectangle 234"/>
          <p:cNvSpPr/>
          <p:nvPr/>
        </p:nvSpPr>
        <p:spPr>
          <a:xfrm>
            <a:off x="3553306" y="1403619"/>
            <a:ext cx="1110927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Identifier les triangles particuliers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38" name="Rectangle 237"/>
          <p:cNvSpPr/>
          <p:nvPr/>
        </p:nvSpPr>
        <p:spPr>
          <a:xfrm>
            <a:off x="5195309" y="1393186"/>
            <a:ext cx="1110927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032412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Connaître les éléments d’un cercle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39" name="Rectangle 238"/>
          <p:cNvSpPr/>
          <p:nvPr/>
        </p:nvSpPr>
        <p:spPr>
          <a:xfrm>
            <a:off x="4184513" y="2956941"/>
            <a:ext cx="114041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510512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Coder une figure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40" name="Rectangle 239"/>
          <p:cNvSpPr/>
          <p:nvPr/>
        </p:nvSpPr>
        <p:spPr>
          <a:xfrm>
            <a:off x="436297" y="4643303"/>
            <a:ext cx="114041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Reconnaître des droites perpendiculaires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43" name="Rectangle 242"/>
          <p:cNvSpPr/>
          <p:nvPr/>
        </p:nvSpPr>
        <p:spPr>
          <a:xfrm>
            <a:off x="1955551" y="4643303"/>
            <a:ext cx="114041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510512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Tracer des droites perpendiculaires</a:t>
            </a:r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 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44" name="Rectangle 243"/>
          <p:cNvSpPr/>
          <p:nvPr/>
        </p:nvSpPr>
        <p:spPr>
          <a:xfrm>
            <a:off x="3574126" y="4632153"/>
            <a:ext cx="110390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833653"/>
              </a:avLst>
            </a:prstTxWarp>
            <a:spAutoFit/>
          </a:bodyPr>
          <a:lstStyle/>
          <a:p>
            <a:pPr algn="ctr"/>
            <a:r>
              <a:rPr lang="fr-FR" sz="14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Reconnaître des droites parallèles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45" name="Rectangle 244"/>
          <p:cNvSpPr/>
          <p:nvPr/>
        </p:nvSpPr>
        <p:spPr>
          <a:xfrm>
            <a:off x="5242470" y="4643303"/>
            <a:ext cx="1101737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815767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Tracer des droites parallèles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47" name="Rectangle 246"/>
          <p:cNvSpPr/>
          <p:nvPr/>
        </p:nvSpPr>
        <p:spPr>
          <a:xfrm>
            <a:off x="1937417" y="6175282"/>
            <a:ext cx="114041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Repérer un axe de symétrie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48" name="Rectangle 247"/>
          <p:cNvSpPr/>
          <p:nvPr/>
        </p:nvSpPr>
        <p:spPr>
          <a:xfrm>
            <a:off x="3580894" y="6164612"/>
            <a:ext cx="114041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559826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Tracer le symétrique d’une figure sur quadrillage</a:t>
            </a:r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 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49" name="Rectangle 248"/>
          <p:cNvSpPr/>
          <p:nvPr/>
        </p:nvSpPr>
        <p:spPr>
          <a:xfrm>
            <a:off x="405406" y="7693613"/>
            <a:ext cx="117696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457237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Reconnaître des solides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50" name="Rectangle 249"/>
          <p:cNvSpPr/>
          <p:nvPr/>
        </p:nvSpPr>
        <p:spPr>
          <a:xfrm>
            <a:off x="2020633" y="7647259"/>
            <a:ext cx="114041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510512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Associer un solide et son patron  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51" name="Rectangle 250"/>
          <p:cNvSpPr/>
          <p:nvPr/>
        </p:nvSpPr>
        <p:spPr>
          <a:xfrm>
            <a:off x="3578306" y="7677891"/>
            <a:ext cx="114041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Mesurer un angle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52" name="Rectangle 251"/>
          <p:cNvSpPr/>
          <p:nvPr/>
        </p:nvSpPr>
        <p:spPr>
          <a:xfrm>
            <a:off x="5174158" y="7662112"/>
            <a:ext cx="125474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510512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Tracer un angle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63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Image 245"/>
          <p:cNvPicPr preferRelativeResize="0"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17" t="61615" r="28026" b="28054"/>
          <a:stretch/>
        </p:blipFill>
        <p:spPr>
          <a:xfrm>
            <a:off x="1410132" y="9356211"/>
            <a:ext cx="1306800" cy="738000"/>
          </a:xfrm>
          <a:prstGeom prst="round2Same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76" t="58559" b="24340"/>
          <a:stretch/>
        </p:blipFill>
        <p:spPr>
          <a:xfrm>
            <a:off x="66102" y="69715"/>
            <a:ext cx="6621533" cy="887259"/>
          </a:xfrm>
          <a:prstGeom prst="rect">
            <a:avLst/>
          </a:prstGeom>
        </p:spPr>
      </p:pic>
      <p:sp>
        <p:nvSpPr>
          <p:cNvPr id="408" name="Rectangle à coins arrondis 407"/>
          <p:cNvSpPr/>
          <p:nvPr/>
        </p:nvSpPr>
        <p:spPr>
          <a:xfrm>
            <a:off x="107502" y="1622876"/>
            <a:ext cx="6601226" cy="7349326"/>
          </a:xfrm>
          <a:prstGeom prst="roundRect">
            <a:avLst>
              <a:gd name="adj" fmla="val 5128"/>
            </a:avLst>
          </a:prstGeom>
          <a:solidFill>
            <a:srgbClr val="A6D0EE">
              <a:alpha val="20784"/>
            </a:srgbClr>
          </a:solidFill>
          <a:ln w="28575">
            <a:solidFill>
              <a:srgbClr val="A6D0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8" name="ZoneTexte 117"/>
          <p:cNvSpPr txBox="1"/>
          <p:nvPr/>
        </p:nvSpPr>
        <p:spPr>
          <a:xfrm>
            <a:off x="-1087135" y="246429"/>
            <a:ext cx="8863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latin typeface="OilChangeW01-Regular" panose="02000000000000000000" pitchFamily="2" charset="0"/>
                <a:cs typeface="Mali" panose="00000500000000000000" pitchFamily="2" charset="-34"/>
              </a:rPr>
              <a:t>Géométrie et programmation</a:t>
            </a:r>
            <a:endParaRPr lang="fr-FR" sz="2800" b="1" dirty="0">
              <a:latin typeface="OilChangeW01-Regular" panose="02000000000000000000" pitchFamily="2" charset="0"/>
              <a:cs typeface="Mali" panose="00000500000000000000" pitchFamily="2" charset="-34"/>
            </a:endParaRPr>
          </a:p>
        </p:txBody>
      </p:sp>
      <p:sp>
        <p:nvSpPr>
          <p:cNvPr id="131" name="ZoneTexte 130"/>
          <p:cNvSpPr txBox="1"/>
          <p:nvPr/>
        </p:nvSpPr>
        <p:spPr>
          <a:xfrm>
            <a:off x="-800478" y="1295017"/>
            <a:ext cx="857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CYCLE </a:t>
            </a:r>
            <a:r>
              <a:rPr lang="fr-FR" b="1" dirty="0" smtClean="0">
                <a:latin typeface="CHICKEN Pie" panose="02000600000000000000" pitchFamily="2" charset="0"/>
                <a:cs typeface="Rubik" panose="02000604000000020004" pitchFamily="2" charset="-79"/>
              </a:rPr>
              <a:t>4</a:t>
            </a:r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                                                                 DNB    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pic>
        <p:nvPicPr>
          <p:cNvPr id="174" name="Image 173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168240" y="3447276"/>
            <a:ext cx="936000" cy="1042626"/>
          </a:xfrm>
          <a:prstGeom prst="rect">
            <a:avLst/>
          </a:prstGeom>
          <a:ln>
            <a:noFill/>
          </a:ln>
        </p:spPr>
      </p:pic>
      <p:sp>
        <p:nvSpPr>
          <p:cNvPr id="175" name="Ellipse 174"/>
          <p:cNvSpPr/>
          <p:nvPr/>
        </p:nvSpPr>
        <p:spPr>
          <a:xfrm>
            <a:off x="5157630" y="3498870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88" name="Image 18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695692" y="3447276"/>
            <a:ext cx="936000" cy="1042626"/>
          </a:xfrm>
          <a:prstGeom prst="rect">
            <a:avLst/>
          </a:prstGeom>
          <a:ln>
            <a:noFill/>
          </a:ln>
        </p:spPr>
      </p:pic>
      <p:sp>
        <p:nvSpPr>
          <p:cNvPr id="189" name="Ellipse 188"/>
          <p:cNvSpPr/>
          <p:nvPr/>
        </p:nvSpPr>
        <p:spPr>
          <a:xfrm>
            <a:off x="3674808" y="3498870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20" name="Image 219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224886" y="3447276"/>
            <a:ext cx="936000" cy="1042626"/>
          </a:xfrm>
          <a:prstGeom prst="rect">
            <a:avLst/>
          </a:prstGeom>
          <a:ln>
            <a:noFill/>
          </a:ln>
        </p:spPr>
      </p:pic>
      <p:sp>
        <p:nvSpPr>
          <p:cNvPr id="221" name="Ellipse 220"/>
          <p:cNvSpPr/>
          <p:nvPr/>
        </p:nvSpPr>
        <p:spPr>
          <a:xfrm>
            <a:off x="2214276" y="3498870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8" name="Ellipse 227"/>
          <p:cNvSpPr/>
          <p:nvPr/>
        </p:nvSpPr>
        <p:spPr>
          <a:xfrm>
            <a:off x="731359" y="3498870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29" name="Image 228"/>
          <p:cNvPicPr preferRelativeResize="0">
            <a:picLocks/>
          </p:cNvPicPr>
          <p:nvPr/>
        </p:nvPicPr>
        <p:blipFill rotWithShape="1"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751543" y="3451096"/>
            <a:ext cx="936000" cy="1044000"/>
          </a:xfrm>
          <a:prstGeom prst="rect">
            <a:avLst/>
          </a:prstGeom>
          <a:ln>
            <a:noFill/>
          </a:ln>
        </p:spPr>
      </p:pic>
      <p:sp>
        <p:nvSpPr>
          <p:cNvPr id="394" name="Rectangle à coins arrondis 393"/>
          <p:cNvSpPr/>
          <p:nvPr/>
        </p:nvSpPr>
        <p:spPr>
          <a:xfrm>
            <a:off x="723015" y="4636610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5" name="ZoneTexte 394"/>
          <p:cNvSpPr txBox="1"/>
          <p:nvPr/>
        </p:nvSpPr>
        <p:spPr>
          <a:xfrm>
            <a:off x="740658" y="4652389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97" name="Rectangle à coins arrondis 396"/>
          <p:cNvSpPr/>
          <p:nvPr/>
        </p:nvSpPr>
        <p:spPr>
          <a:xfrm>
            <a:off x="2170391" y="4636610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8" name="ZoneTexte 397"/>
          <p:cNvSpPr txBox="1"/>
          <p:nvPr/>
        </p:nvSpPr>
        <p:spPr>
          <a:xfrm>
            <a:off x="2188034" y="4652389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400" name="Rectangle à coins arrondis 399"/>
          <p:cNvSpPr/>
          <p:nvPr/>
        </p:nvSpPr>
        <p:spPr>
          <a:xfrm>
            <a:off x="5085691" y="4636610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01" name="ZoneTexte 400"/>
          <p:cNvSpPr txBox="1"/>
          <p:nvPr/>
        </p:nvSpPr>
        <p:spPr>
          <a:xfrm>
            <a:off x="5103334" y="4652389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403" name="Rectangle à coins arrondis 402"/>
          <p:cNvSpPr/>
          <p:nvPr/>
        </p:nvSpPr>
        <p:spPr>
          <a:xfrm>
            <a:off x="3689685" y="4636610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04" name="ZoneTexte 403"/>
          <p:cNvSpPr txBox="1"/>
          <p:nvPr/>
        </p:nvSpPr>
        <p:spPr>
          <a:xfrm>
            <a:off x="3707328" y="4652389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pic>
        <p:nvPicPr>
          <p:cNvPr id="409" name="Image 40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878" y="1281458"/>
            <a:ext cx="360053" cy="360053"/>
          </a:xfrm>
          <a:prstGeom prst="rect">
            <a:avLst/>
          </a:prstGeom>
        </p:spPr>
      </p:pic>
      <p:pic>
        <p:nvPicPr>
          <p:cNvPr id="107" name="Image 10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5" y="1265389"/>
            <a:ext cx="392129" cy="467083"/>
          </a:xfrm>
          <a:prstGeom prst="rect">
            <a:avLst/>
          </a:prstGeom>
        </p:spPr>
      </p:pic>
      <p:sp>
        <p:nvSpPr>
          <p:cNvPr id="241" name="Arrondir un rectangle avec un coin du même côté 240"/>
          <p:cNvSpPr/>
          <p:nvPr/>
        </p:nvSpPr>
        <p:spPr>
          <a:xfrm rot="5400000">
            <a:off x="1755071" y="9152652"/>
            <a:ext cx="604927" cy="1152000"/>
          </a:xfrm>
          <a:prstGeom prst="round2SameRect">
            <a:avLst>
              <a:gd name="adj1" fmla="val 8899"/>
              <a:gd name="adj2" fmla="val 18600"/>
            </a:avLst>
          </a:prstGeom>
          <a:noFill/>
          <a:ln>
            <a:solidFill>
              <a:srgbClr val="FFFF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2" name="ZoneTexte 241"/>
          <p:cNvSpPr txBox="1"/>
          <p:nvPr/>
        </p:nvSpPr>
        <p:spPr>
          <a:xfrm>
            <a:off x="1421355" y="9466557"/>
            <a:ext cx="1273881" cy="3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550" dirty="0" smtClean="0">
                <a:solidFill>
                  <a:schemeClr val="bg1"/>
                </a:solidFill>
                <a:latin typeface="Dancing Script" panose="03080600040507000D00" pitchFamily="66" charset="0"/>
              </a:rPr>
              <a:t>Mathématiques</a:t>
            </a:r>
            <a:endParaRPr lang="fr-FR" sz="1550" dirty="0">
              <a:solidFill>
                <a:schemeClr val="bg1"/>
              </a:solidFill>
              <a:latin typeface="Dancing Script" panose="03080600040507000D00" pitchFamily="66" charset="0"/>
            </a:endParaRPr>
          </a:p>
        </p:txBody>
      </p:sp>
      <p:pic>
        <p:nvPicPr>
          <p:cNvPr id="111" name="Image 110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168240" y="1705997"/>
            <a:ext cx="936000" cy="1042626"/>
          </a:xfrm>
          <a:prstGeom prst="rect">
            <a:avLst/>
          </a:prstGeom>
          <a:ln>
            <a:noFill/>
          </a:ln>
        </p:spPr>
      </p:pic>
      <p:sp>
        <p:nvSpPr>
          <p:cNvPr id="112" name="Ellipse 111"/>
          <p:cNvSpPr/>
          <p:nvPr/>
        </p:nvSpPr>
        <p:spPr>
          <a:xfrm>
            <a:off x="5157630" y="1757591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3" name="Image 11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695692" y="1705997"/>
            <a:ext cx="936000" cy="1042626"/>
          </a:xfrm>
          <a:prstGeom prst="rect">
            <a:avLst/>
          </a:prstGeom>
          <a:ln>
            <a:noFill/>
          </a:ln>
        </p:spPr>
      </p:pic>
      <p:sp>
        <p:nvSpPr>
          <p:cNvPr id="114" name="Ellipse 113"/>
          <p:cNvSpPr/>
          <p:nvPr/>
        </p:nvSpPr>
        <p:spPr>
          <a:xfrm>
            <a:off x="3674808" y="1757591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5" name="Image 11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224886" y="1705997"/>
            <a:ext cx="936000" cy="1042626"/>
          </a:xfrm>
          <a:prstGeom prst="rect">
            <a:avLst/>
          </a:prstGeom>
          <a:ln>
            <a:noFill/>
          </a:ln>
        </p:spPr>
      </p:pic>
      <p:sp>
        <p:nvSpPr>
          <p:cNvPr id="116" name="Ellipse 115"/>
          <p:cNvSpPr/>
          <p:nvPr/>
        </p:nvSpPr>
        <p:spPr>
          <a:xfrm>
            <a:off x="2214276" y="1757591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7" name="Ellipse 116"/>
          <p:cNvSpPr/>
          <p:nvPr/>
        </p:nvSpPr>
        <p:spPr>
          <a:xfrm>
            <a:off x="731359" y="1757591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9" name="Image 118"/>
          <p:cNvPicPr preferRelativeResize="0">
            <a:picLocks/>
          </p:cNvPicPr>
          <p:nvPr/>
        </p:nvPicPr>
        <p:blipFill rotWithShape="1"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751543" y="1709817"/>
            <a:ext cx="936000" cy="1044000"/>
          </a:xfrm>
          <a:prstGeom prst="rect">
            <a:avLst/>
          </a:prstGeom>
          <a:ln>
            <a:noFill/>
          </a:ln>
        </p:spPr>
      </p:pic>
      <p:sp>
        <p:nvSpPr>
          <p:cNvPr id="120" name="Rectangle à coins arrondis 119"/>
          <p:cNvSpPr/>
          <p:nvPr/>
        </p:nvSpPr>
        <p:spPr>
          <a:xfrm>
            <a:off x="723015" y="2895331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1" name="ZoneTexte 120"/>
          <p:cNvSpPr txBox="1"/>
          <p:nvPr/>
        </p:nvSpPr>
        <p:spPr>
          <a:xfrm>
            <a:off x="740658" y="2911110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22" name="Rectangle à coins arrondis 121"/>
          <p:cNvSpPr/>
          <p:nvPr/>
        </p:nvSpPr>
        <p:spPr>
          <a:xfrm>
            <a:off x="2170391" y="2895331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3" name="ZoneTexte 122"/>
          <p:cNvSpPr txBox="1"/>
          <p:nvPr/>
        </p:nvSpPr>
        <p:spPr>
          <a:xfrm>
            <a:off x="2188034" y="2911110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24" name="Rectangle à coins arrondis 123"/>
          <p:cNvSpPr/>
          <p:nvPr/>
        </p:nvSpPr>
        <p:spPr>
          <a:xfrm>
            <a:off x="5085691" y="2895331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5" name="ZoneTexte 124"/>
          <p:cNvSpPr txBox="1"/>
          <p:nvPr/>
        </p:nvSpPr>
        <p:spPr>
          <a:xfrm>
            <a:off x="5103334" y="2911110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27" name="Rectangle à coins arrondis 126"/>
          <p:cNvSpPr/>
          <p:nvPr/>
        </p:nvSpPr>
        <p:spPr>
          <a:xfrm>
            <a:off x="3689685" y="2895331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8" name="ZoneTexte 127"/>
          <p:cNvSpPr txBox="1"/>
          <p:nvPr/>
        </p:nvSpPr>
        <p:spPr>
          <a:xfrm>
            <a:off x="3707328" y="2911110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pic>
        <p:nvPicPr>
          <p:cNvPr id="129" name="Image 12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202056" y="7166229"/>
            <a:ext cx="936000" cy="1042626"/>
          </a:xfrm>
          <a:prstGeom prst="rect">
            <a:avLst/>
          </a:prstGeom>
          <a:ln>
            <a:noFill/>
          </a:ln>
        </p:spPr>
      </p:pic>
      <p:sp>
        <p:nvSpPr>
          <p:cNvPr id="130" name="Ellipse 129"/>
          <p:cNvSpPr/>
          <p:nvPr/>
        </p:nvSpPr>
        <p:spPr>
          <a:xfrm>
            <a:off x="5191446" y="7217823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2" name="Image 13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729508" y="7166229"/>
            <a:ext cx="936000" cy="1042626"/>
          </a:xfrm>
          <a:prstGeom prst="rect">
            <a:avLst/>
          </a:prstGeom>
          <a:ln>
            <a:noFill/>
          </a:ln>
        </p:spPr>
      </p:pic>
      <p:sp>
        <p:nvSpPr>
          <p:cNvPr id="133" name="Ellipse 132"/>
          <p:cNvSpPr/>
          <p:nvPr/>
        </p:nvSpPr>
        <p:spPr>
          <a:xfrm>
            <a:off x="3708624" y="7217823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6" name="Image 135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258702" y="7166229"/>
            <a:ext cx="936000" cy="1042626"/>
          </a:xfrm>
          <a:prstGeom prst="rect">
            <a:avLst/>
          </a:prstGeom>
          <a:ln>
            <a:noFill/>
          </a:ln>
        </p:spPr>
      </p:pic>
      <p:sp>
        <p:nvSpPr>
          <p:cNvPr id="137" name="Ellipse 136"/>
          <p:cNvSpPr/>
          <p:nvPr/>
        </p:nvSpPr>
        <p:spPr>
          <a:xfrm>
            <a:off x="2248092" y="7217823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8" name="Ellipse 137"/>
          <p:cNvSpPr/>
          <p:nvPr/>
        </p:nvSpPr>
        <p:spPr>
          <a:xfrm>
            <a:off x="765175" y="7217823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9" name="Image 138"/>
          <p:cNvPicPr preferRelativeResize="0">
            <a:picLocks/>
          </p:cNvPicPr>
          <p:nvPr/>
        </p:nvPicPr>
        <p:blipFill rotWithShape="1"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785359" y="7170049"/>
            <a:ext cx="936000" cy="1044000"/>
          </a:xfrm>
          <a:prstGeom prst="rect">
            <a:avLst/>
          </a:prstGeom>
          <a:ln>
            <a:noFill/>
          </a:ln>
        </p:spPr>
      </p:pic>
      <p:sp>
        <p:nvSpPr>
          <p:cNvPr id="140" name="Rectangle à coins arrondis 139"/>
          <p:cNvSpPr/>
          <p:nvPr/>
        </p:nvSpPr>
        <p:spPr>
          <a:xfrm>
            <a:off x="756831" y="835556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1" name="ZoneTexte 140"/>
          <p:cNvSpPr txBox="1"/>
          <p:nvPr/>
        </p:nvSpPr>
        <p:spPr>
          <a:xfrm>
            <a:off x="774474" y="837134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42" name="Rectangle à coins arrondis 141"/>
          <p:cNvSpPr/>
          <p:nvPr/>
        </p:nvSpPr>
        <p:spPr>
          <a:xfrm>
            <a:off x="2204207" y="835556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3" name="ZoneTexte 142"/>
          <p:cNvSpPr txBox="1"/>
          <p:nvPr/>
        </p:nvSpPr>
        <p:spPr>
          <a:xfrm>
            <a:off x="2221850" y="837134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44" name="Rectangle à coins arrondis 143"/>
          <p:cNvSpPr/>
          <p:nvPr/>
        </p:nvSpPr>
        <p:spPr>
          <a:xfrm>
            <a:off x="5119507" y="835556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5" name="ZoneTexte 144"/>
          <p:cNvSpPr txBox="1"/>
          <p:nvPr/>
        </p:nvSpPr>
        <p:spPr>
          <a:xfrm>
            <a:off x="5137150" y="837134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48" name="Rectangle à coins arrondis 147"/>
          <p:cNvSpPr/>
          <p:nvPr/>
        </p:nvSpPr>
        <p:spPr>
          <a:xfrm>
            <a:off x="3723501" y="835556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1" name="ZoneTexte 150"/>
          <p:cNvSpPr txBox="1"/>
          <p:nvPr/>
        </p:nvSpPr>
        <p:spPr>
          <a:xfrm>
            <a:off x="3741144" y="837134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pic>
        <p:nvPicPr>
          <p:cNvPr id="152" name="Image 15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202056" y="5347831"/>
            <a:ext cx="936000" cy="1042626"/>
          </a:xfrm>
          <a:prstGeom prst="rect">
            <a:avLst/>
          </a:prstGeom>
          <a:ln>
            <a:noFill/>
          </a:ln>
        </p:spPr>
      </p:pic>
      <p:sp>
        <p:nvSpPr>
          <p:cNvPr id="153" name="Ellipse 152"/>
          <p:cNvSpPr/>
          <p:nvPr/>
        </p:nvSpPr>
        <p:spPr>
          <a:xfrm>
            <a:off x="5191446" y="5399425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54" name="Image 153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729508" y="5347831"/>
            <a:ext cx="936000" cy="1042626"/>
          </a:xfrm>
          <a:prstGeom prst="rect">
            <a:avLst/>
          </a:prstGeom>
          <a:ln>
            <a:noFill/>
          </a:ln>
        </p:spPr>
      </p:pic>
      <p:sp>
        <p:nvSpPr>
          <p:cNvPr id="155" name="Ellipse 154"/>
          <p:cNvSpPr/>
          <p:nvPr/>
        </p:nvSpPr>
        <p:spPr>
          <a:xfrm>
            <a:off x="3708624" y="5399425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56" name="Image 155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258702" y="5347831"/>
            <a:ext cx="936000" cy="1042626"/>
          </a:xfrm>
          <a:prstGeom prst="rect">
            <a:avLst/>
          </a:prstGeom>
          <a:ln>
            <a:noFill/>
          </a:ln>
        </p:spPr>
      </p:pic>
      <p:sp>
        <p:nvSpPr>
          <p:cNvPr id="157" name="Ellipse 156"/>
          <p:cNvSpPr/>
          <p:nvPr/>
        </p:nvSpPr>
        <p:spPr>
          <a:xfrm>
            <a:off x="2248092" y="5399425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0" name="Ellipse 159"/>
          <p:cNvSpPr/>
          <p:nvPr/>
        </p:nvSpPr>
        <p:spPr>
          <a:xfrm>
            <a:off x="765175" y="5399425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61" name="Image 160"/>
          <p:cNvPicPr preferRelativeResize="0">
            <a:picLocks/>
          </p:cNvPicPr>
          <p:nvPr/>
        </p:nvPicPr>
        <p:blipFill rotWithShape="1"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785359" y="5351651"/>
            <a:ext cx="936000" cy="1044000"/>
          </a:xfrm>
          <a:prstGeom prst="rect">
            <a:avLst/>
          </a:prstGeom>
          <a:ln>
            <a:noFill/>
          </a:ln>
        </p:spPr>
      </p:pic>
      <p:sp>
        <p:nvSpPr>
          <p:cNvPr id="162" name="Rectangle à coins arrondis 161"/>
          <p:cNvSpPr/>
          <p:nvPr/>
        </p:nvSpPr>
        <p:spPr>
          <a:xfrm>
            <a:off x="756831" y="6537165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3" name="ZoneTexte 162"/>
          <p:cNvSpPr txBox="1"/>
          <p:nvPr/>
        </p:nvSpPr>
        <p:spPr>
          <a:xfrm>
            <a:off x="774474" y="6552944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64" name="Rectangle à coins arrondis 163"/>
          <p:cNvSpPr/>
          <p:nvPr/>
        </p:nvSpPr>
        <p:spPr>
          <a:xfrm>
            <a:off x="2204207" y="6537165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5" name="ZoneTexte 164"/>
          <p:cNvSpPr txBox="1"/>
          <p:nvPr/>
        </p:nvSpPr>
        <p:spPr>
          <a:xfrm>
            <a:off x="2221850" y="6552944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66" name="Rectangle à coins arrondis 165"/>
          <p:cNvSpPr/>
          <p:nvPr/>
        </p:nvSpPr>
        <p:spPr>
          <a:xfrm>
            <a:off x="5119507" y="6537165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9" name="ZoneTexte 168"/>
          <p:cNvSpPr txBox="1"/>
          <p:nvPr/>
        </p:nvSpPr>
        <p:spPr>
          <a:xfrm>
            <a:off x="5137150" y="6552944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70" name="Rectangle à coins arrondis 169"/>
          <p:cNvSpPr/>
          <p:nvPr/>
        </p:nvSpPr>
        <p:spPr>
          <a:xfrm>
            <a:off x="3723501" y="6537165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1" name="ZoneTexte 170"/>
          <p:cNvSpPr txBox="1"/>
          <p:nvPr/>
        </p:nvSpPr>
        <p:spPr>
          <a:xfrm>
            <a:off x="3741144" y="6552944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pic>
        <p:nvPicPr>
          <p:cNvPr id="172" name="Image 171"/>
          <p:cNvPicPr>
            <a:picLocks noChangeAspect="1"/>
          </p:cNvPicPr>
          <p:nvPr/>
        </p:nvPicPr>
        <p:blipFill>
          <a:blip r:embed="rId8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753" y="1870579"/>
            <a:ext cx="760071" cy="760071"/>
          </a:xfrm>
          <a:prstGeom prst="rect">
            <a:avLst/>
          </a:prstGeom>
        </p:spPr>
      </p:pic>
      <p:grpSp>
        <p:nvGrpSpPr>
          <p:cNvPr id="173" name="Groupe 172"/>
          <p:cNvGrpSpPr/>
          <p:nvPr/>
        </p:nvGrpSpPr>
        <p:grpSpPr>
          <a:xfrm>
            <a:off x="5248804" y="1859947"/>
            <a:ext cx="622897" cy="663875"/>
            <a:chOff x="1216018" y="3114327"/>
            <a:chExt cx="883033" cy="887766"/>
          </a:xfrm>
        </p:grpSpPr>
        <p:pic>
          <p:nvPicPr>
            <p:cNvPr id="176" name="Image 175"/>
            <p:cNvPicPr>
              <a:picLocks noChangeAspect="1"/>
            </p:cNvPicPr>
            <p:nvPr/>
          </p:nvPicPr>
          <p:blipFill>
            <a:blip r:embed="rId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68343">
              <a:off x="1415945" y="3114327"/>
              <a:ext cx="683106" cy="887766"/>
            </a:xfrm>
            <a:prstGeom prst="rect">
              <a:avLst/>
            </a:prstGeom>
          </p:spPr>
        </p:pic>
        <p:pic>
          <p:nvPicPr>
            <p:cNvPr id="177" name="Image 176"/>
            <p:cNvPicPr>
              <a:picLocks noChangeAspect="1"/>
            </p:cNvPicPr>
            <p:nvPr/>
          </p:nvPicPr>
          <p:blipFill>
            <a:blip r:embed="rId10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228929">
              <a:off x="1566794" y="3289567"/>
              <a:ext cx="439160" cy="320038"/>
            </a:xfrm>
            <a:prstGeom prst="rect">
              <a:avLst/>
            </a:prstGeom>
          </p:spPr>
        </p:pic>
        <p:pic>
          <p:nvPicPr>
            <p:cNvPr id="178" name="Image 177"/>
            <p:cNvPicPr>
              <a:picLocks noChangeAspect="1"/>
            </p:cNvPicPr>
            <p:nvPr/>
          </p:nvPicPr>
          <p:blipFill>
            <a:blip r:embed="rId11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6018" y="3296327"/>
              <a:ext cx="459729" cy="620239"/>
            </a:xfrm>
            <a:prstGeom prst="rect">
              <a:avLst/>
            </a:prstGeom>
          </p:spPr>
        </p:pic>
      </p:grpSp>
      <p:pic>
        <p:nvPicPr>
          <p:cNvPr id="179" name="Picture 2" descr="Résultat de recherche d'images pour &quot;homothétie&quot;"/>
          <p:cNvPicPr>
            <a:picLocks noChangeAspect="1" noChangeArrowheads="1"/>
          </p:cNvPicPr>
          <p:nvPr/>
        </p:nvPicPr>
        <p:blipFill rotWithShape="1"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6" t="7252" r="8138" b="14921"/>
          <a:stretch/>
        </p:blipFill>
        <p:spPr bwMode="auto">
          <a:xfrm>
            <a:off x="5196282" y="3579746"/>
            <a:ext cx="808819" cy="579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0" name="Groupe 179"/>
          <p:cNvGrpSpPr/>
          <p:nvPr/>
        </p:nvGrpSpPr>
        <p:grpSpPr>
          <a:xfrm>
            <a:off x="2226747" y="1811269"/>
            <a:ext cx="931319" cy="792644"/>
            <a:chOff x="1183965" y="1880582"/>
            <a:chExt cx="1185068" cy="991058"/>
          </a:xfrm>
        </p:grpSpPr>
        <p:pic>
          <p:nvPicPr>
            <p:cNvPr id="181" name="Image 180"/>
            <p:cNvPicPr>
              <a:picLocks noChangeAspect="1"/>
            </p:cNvPicPr>
            <p:nvPr/>
          </p:nvPicPr>
          <p:blipFill>
            <a:blip r:embed="rId1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9390" y="1880582"/>
              <a:ext cx="939643" cy="939643"/>
            </a:xfrm>
            <a:prstGeom prst="rect">
              <a:avLst/>
            </a:prstGeom>
          </p:spPr>
        </p:pic>
        <p:pic>
          <p:nvPicPr>
            <p:cNvPr id="184" name="Image 183"/>
            <p:cNvPicPr>
              <a:picLocks noChangeAspect="1"/>
            </p:cNvPicPr>
            <p:nvPr/>
          </p:nvPicPr>
          <p:blipFill>
            <a:blip r:embed="rId1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3965" y="1959832"/>
              <a:ext cx="675844" cy="911808"/>
            </a:xfrm>
            <a:prstGeom prst="rect">
              <a:avLst/>
            </a:prstGeom>
          </p:spPr>
        </p:pic>
      </p:grpSp>
      <p:pic>
        <p:nvPicPr>
          <p:cNvPr id="185" name="Picture 4" descr="Résultat de recherche d'images pour &quot;symétrie centrale&quot;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21" y="3640844"/>
            <a:ext cx="747732" cy="565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6" name="Picture 6" descr="Image associée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3501" y="3621204"/>
            <a:ext cx="870715" cy="725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7" name="Picture 10" descr="Résultat de recherche d'images pour &quot;translation géométrie&quot;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847" y="3739837"/>
            <a:ext cx="803044" cy="404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0" name="Groupe 189"/>
          <p:cNvGrpSpPr/>
          <p:nvPr/>
        </p:nvGrpSpPr>
        <p:grpSpPr>
          <a:xfrm>
            <a:off x="3731653" y="1872740"/>
            <a:ext cx="738741" cy="718194"/>
            <a:chOff x="3810551" y="1258189"/>
            <a:chExt cx="800027" cy="827511"/>
          </a:xfrm>
        </p:grpSpPr>
        <p:pic>
          <p:nvPicPr>
            <p:cNvPr id="192" name="Image 191"/>
            <p:cNvPicPr>
              <a:picLocks noChangeAspect="1"/>
            </p:cNvPicPr>
            <p:nvPr/>
          </p:nvPicPr>
          <p:blipFill rotWithShape="1">
            <a:blip r:embed="rId18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755" t="16515"/>
            <a:stretch/>
          </p:blipFill>
          <p:spPr>
            <a:xfrm rot="15265124">
              <a:off x="4083921" y="1275867"/>
              <a:ext cx="544335" cy="508979"/>
            </a:xfrm>
            <a:prstGeom prst="rect">
              <a:avLst/>
            </a:prstGeom>
          </p:spPr>
        </p:pic>
        <p:pic>
          <p:nvPicPr>
            <p:cNvPr id="196" name="Image 195"/>
            <p:cNvPicPr>
              <a:picLocks noChangeAspect="1"/>
            </p:cNvPicPr>
            <p:nvPr/>
          </p:nvPicPr>
          <p:blipFill>
            <a:blip r:embed="rId19" cstate="print">
              <a:clrChange>
                <a:clrFrom>
                  <a:srgbClr val="1BA5B1"/>
                </a:clrFrom>
                <a:clrTo>
                  <a:srgbClr val="1BA5B1">
                    <a:alpha val="0"/>
                  </a:srgbClr>
                </a:clrTo>
              </a:clrChange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30548">
              <a:off x="3810551" y="1436546"/>
              <a:ext cx="649154" cy="649154"/>
            </a:xfrm>
            <a:prstGeom prst="rect">
              <a:avLst/>
            </a:prstGeom>
          </p:spPr>
        </p:pic>
      </p:grpSp>
      <p:pic>
        <p:nvPicPr>
          <p:cNvPr id="197" name="Picture 12" descr="Résultat de recherche d'images pour &quot;logiciel géométrie dans l'espace&quot;"/>
          <p:cNvPicPr>
            <a:picLocks noChangeAspect="1" noChangeArrowheads="1"/>
          </p:cNvPicPr>
          <p:nvPr/>
        </p:nvPicPr>
        <p:blipFill>
          <a:blip r:embed="rId20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6234" y="7387739"/>
            <a:ext cx="665452" cy="564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0" name="Image 199"/>
          <p:cNvPicPr>
            <a:picLocks noChangeAspect="1"/>
          </p:cNvPicPr>
          <p:nvPr/>
        </p:nvPicPr>
        <p:blipFill>
          <a:blip r:embed="rId2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79" y="7335918"/>
            <a:ext cx="703248" cy="703248"/>
          </a:xfrm>
          <a:prstGeom prst="rect">
            <a:avLst/>
          </a:prstGeom>
        </p:spPr>
      </p:pic>
      <p:pic>
        <p:nvPicPr>
          <p:cNvPr id="201" name="Picture 14" descr="Résultat de recherche d'images pour &quot;scratch&quot;"/>
          <p:cNvPicPr>
            <a:picLocks noChangeAspect="1" noChangeArrowheads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6433" y="7359994"/>
            <a:ext cx="628044" cy="60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" name="Picture 16" descr="Résultat de recherche d'images pour &quot;réciproque de pythagore&quot;"/>
          <p:cNvPicPr>
            <a:picLocks noChangeAspect="1" noChangeArrowheads="1"/>
          </p:cNvPicPr>
          <p:nvPr/>
        </p:nvPicPr>
        <p:blipFill>
          <a:blip r:embed="rId2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088" y="5513625"/>
            <a:ext cx="810221" cy="575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5" name="Groupe 204"/>
          <p:cNvGrpSpPr/>
          <p:nvPr/>
        </p:nvGrpSpPr>
        <p:grpSpPr>
          <a:xfrm>
            <a:off x="800666" y="5549953"/>
            <a:ext cx="790328" cy="610972"/>
            <a:chOff x="1172230" y="4678171"/>
            <a:chExt cx="892476" cy="704605"/>
          </a:xfrm>
        </p:grpSpPr>
        <p:pic>
          <p:nvPicPr>
            <p:cNvPr id="206" name="Picture 18" descr="Résultat de recherche d'images pour &quot;pythagore théorème&quot;"/>
            <p:cNvPicPr>
              <a:picLocks noChangeAspect="1" noChangeArrowheads="1"/>
            </p:cNvPicPr>
            <p:nvPr/>
          </p:nvPicPr>
          <p:blipFill>
            <a:blip r:embed="rId2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2230" y="4678171"/>
              <a:ext cx="892476" cy="7046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7" name="Image 206"/>
            <p:cNvPicPr>
              <a:picLocks noChangeAspect="1"/>
            </p:cNvPicPr>
            <p:nvPr/>
          </p:nvPicPr>
          <p:blipFill>
            <a:blip r:embed="rId25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2351" y="4702720"/>
              <a:ext cx="261300" cy="295941"/>
            </a:xfrm>
            <a:prstGeom prst="rect">
              <a:avLst/>
            </a:prstGeom>
          </p:spPr>
        </p:pic>
      </p:grpSp>
      <p:grpSp>
        <p:nvGrpSpPr>
          <p:cNvPr id="210" name="Groupe 209"/>
          <p:cNvGrpSpPr/>
          <p:nvPr/>
        </p:nvGrpSpPr>
        <p:grpSpPr>
          <a:xfrm>
            <a:off x="3802404" y="5531908"/>
            <a:ext cx="712025" cy="596805"/>
            <a:chOff x="3850042" y="4778522"/>
            <a:chExt cx="743240" cy="634141"/>
          </a:xfrm>
        </p:grpSpPr>
        <p:pic>
          <p:nvPicPr>
            <p:cNvPr id="211" name="Picture 20" descr="Image associée"/>
            <p:cNvPicPr>
              <a:picLocks noChangeAspect="1" noChangeArrowheads="1"/>
            </p:cNvPicPr>
            <p:nvPr/>
          </p:nvPicPr>
          <p:blipFill>
            <a:blip r:embed="rId2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0042" y="4778522"/>
              <a:ext cx="743240" cy="6341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2" name="Image 211"/>
            <p:cNvPicPr>
              <a:picLocks noChangeAspect="1"/>
            </p:cNvPicPr>
            <p:nvPr/>
          </p:nvPicPr>
          <p:blipFill>
            <a:blip r:embed="rId25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87070" y="5008105"/>
              <a:ext cx="185721" cy="216000"/>
            </a:xfrm>
            <a:prstGeom prst="rect">
              <a:avLst/>
            </a:prstGeom>
            <a:noFill/>
          </p:spPr>
        </p:pic>
      </p:grpSp>
      <p:pic>
        <p:nvPicPr>
          <p:cNvPr id="213" name="Picture 22" descr="Résultat de recherche d'images pour &quot;réciproque de thales&quot;"/>
          <p:cNvPicPr>
            <a:picLocks noChangeAspect="1" noChangeArrowheads="1"/>
          </p:cNvPicPr>
          <p:nvPr/>
        </p:nvPicPr>
        <p:blipFill>
          <a:blip r:embed="rId2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645" y="5510982"/>
            <a:ext cx="640832" cy="581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6" name="Image 215"/>
          <p:cNvPicPr>
            <a:picLocks noChangeAspect="1"/>
          </p:cNvPicPr>
          <p:nvPr/>
        </p:nvPicPr>
        <p:blipFill>
          <a:blip r:embed="rId2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360" y="5908003"/>
            <a:ext cx="219708" cy="248835"/>
          </a:xfrm>
          <a:prstGeom prst="rect">
            <a:avLst/>
          </a:prstGeom>
        </p:spPr>
      </p:pic>
      <p:grpSp>
        <p:nvGrpSpPr>
          <p:cNvPr id="217" name="Groupe 216"/>
          <p:cNvGrpSpPr/>
          <p:nvPr/>
        </p:nvGrpSpPr>
        <p:grpSpPr>
          <a:xfrm>
            <a:off x="2362086" y="7309431"/>
            <a:ext cx="678049" cy="756367"/>
            <a:chOff x="3353014" y="6427380"/>
            <a:chExt cx="837830" cy="824614"/>
          </a:xfrm>
        </p:grpSpPr>
        <p:pic>
          <p:nvPicPr>
            <p:cNvPr id="218" name="Picture 24" descr="Résultat de recherche d'images pour &quot;perspective cavalière patron solide&quot;"/>
            <p:cNvPicPr>
              <a:picLocks noChangeAspect="1" noChangeArrowheads="1"/>
            </p:cNvPicPr>
            <p:nvPr/>
          </p:nvPicPr>
          <p:blipFill rotWithShape="1">
            <a:blip r:embed="rId2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594" b="28343"/>
            <a:stretch/>
          </p:blipFill>
          <p:spPr bwMode="auto">
            <a:xfrm>
              <a:off x="3353014" y="6427380"/>
              <a:ext cx="504947" cy="354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9" name="Picture 24" descr="Résultat de recherche d'images pour &quot;perspective cavalière patron solide&quot;"/>
            <p:cNvPicPr>
              <a:picLocks noChangeAspect="1" noChangeArrowheads="1"/>
            </p:cNvPicPr>
            <p:nvPr/>
          </p:nvPicPr>
          <p:blipFill rotWithShape="1">
            <a:blip r:embed="rId2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688"/>
            <a:stretch/>
          </p:blipFill>
          <p:spPr bwMode="auto">
            <a:xfrm>
              <a:off x="3485438" y="6755401"/>
              <a:ext cx="705406" cy="4965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22" name="Rectangle 221"/>
          <p:cNvSpPr/>
          <p:nvPr/>
        </p:nvSpPr>
        <p:spPr>
          <a:xfrm>
            <a:off x="638947" y="1756962"/>
            <a:ext cx="1076593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446080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Se repérer dans un plan orthogonal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23" name="Rectangle 222"/>
          <p:cNvSpPr/>
          <p:nvPr/>
        </p:nvSpPr>
        <p:spPr>
          <a:xfrm>
            <a:off x="3558948" y="3522275"/>
            <a:ext cx="114065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Utiliser la rotation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24" name="Rectangle 223"/>
          <p:cNvSpPr/>
          <p:nvPr/>
        </p:nvSpPr>
        <p:spPr>
          <a:xfrm>
            <a:off x="641063" y="3523158"/>
            <a:ext cx="1076593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446080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Utiliser la symétrie centrale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25" name="Rectangle 224"/>
          <p:cNvSpPr/>
          <p:nvPr/>
        </p:nvSpPr>
        <p:spPr>
          <a:xfrm>
            <a:off x="2102555" y="3512019"/>
            <a:ext cx="114065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Utiliser la translation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26" name="Rectangle 225"/>
          <p:cNvSpPr/>
          <p:nvPr/>
        </p:nvSpPr>
        <p:spPr>
          <a:xfrm>
            <a:off x="5055491" y="3535554"/>
            <a:ext cx="114065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510512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Utiliser l’homothétie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27" name="Rectangle 226"/>
          <p:cNvSpPr/>
          <p:nvPr/>
        </p:nvSpPr>
        <p:spPr>
          <a:xfrm>
            <a:off x="2136468" y="7189779"/>
            <a:ext cx="114065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630040"/>
              </a:avLst>
            </a:prstTxWarp>
            <a:spAutoFit/>
          </a:bodyPr>
          <a:lstStyle/>
          <a:p>
            <a:pPr algn="ctr"/>
            <a:r>
              <a:rPr lang="fr-FR" sz="14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Reconnaître des représentations de solides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30" name="Rectangle 229"/>
          <p:cNvSpPr/>
          <p:nvPr/>
        </p:nvSpPr>
        <p:spPr>
          <a:xfrm>
            <a:off x="3631651" y="7178274"/>
            <a:ext cx="1095694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428645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Utiliser un logiciel pour représenter des solides 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31" name="Rectangle 230"/>
          <p:cNvSpPr/>
          <p:nvPr/>
        </p:nvSpPr>
        <p:spPr>
          <a:xfrm>
            <a:off x="3570512" y="1750782"/>
            <a:ext cx="1126968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051352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Rédiger un programme de construction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32" name="Rectangle 231"/>
          <p:cNvSpPr/>
          <p:nvPr/>
        </p:nvSpPr>
        <p:spPr>
          <a:xfrm>
            <a:off x="5083353" y="1739276"/>
            <a:ext cx="1063184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548083"/>
              </a:avLst>
            </a:prstTxWarp>
            <a:spAutoFit/>
          </a:bodyPr>
          <a:lstStyle/>
          <a:p>
            <a:pPr algn="ctr"/>
            <a:r>
              <a:rPr lang="fr-FR" sz="1000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Tracer le symétrique d’une figure sur papier blanc</a:t>
            </a:r>
          </a:p>
          <a:p>
            <a:pPr algn="ctr"/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33" name="Rectangle 232"/>
          <p:cNvSpPr/>
          <p:nvPr/>
        </p:nvSpPr>
        <p:spPr>
          <a:xfrm>
            <a:off x="664421" y="5376046"/>
            <a:ext cx="114065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Utiliser le théorème de Pythagore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34" name="Rectangle 233"/>
          <p:cNvSpPr/>
          <p:nvPr/>
        </p:nvSpPr>
        <p:spPr>
          <a:xfrm>
            <a:off x="2126085" y="5389669"/>
            <a:ext cx="114065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510512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Utiliser la réciproque de Pythagore 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35" name="Rectangle 234"/>
          <p:cNvSpPr/>
          <p:nvPr/>
        </p:nvSpPr>
        <p:spPr>
          <a:xfrm>
            <a:off x="3586686" y="5411189"/>
            <a:ext cx="114065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Utiliser le théorème de Thalès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38" name="Rectangle 237"/>
          <p:cNvSpPr/>
          <p:nvPr/>
        </p:nvSpPr>
        <p:spPr>
          <a:xfrm>
            <a:off x="2123615" y="1755471"/>
            <a:ext cx="108163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594631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Suivre un programme de construction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39" name="Rectangle 238"/>
          <p:cNvSpPr/>
          <p:nvPr/>
        </p:nvSpPr>
        <p:spPr>
          <a:xfrm>
            <a:off x="5099726" y="5388849"/>
            <a:ext cx="114065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Utiliser la réciproque de Thalès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40" name="Rectangle 239"/>
          <p:cNvSpPr/>
          <p:nvPr/>
        </p:nvSpPr>
        <p:spPr>
          <a:xfrm>
            <a:off x="643654" y="7234855"/>
            <a:ext cx="114065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Utiliser la trigonométrie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43" name="Rectangle 242"/>
          <p:cNvSpPr/>
          <p:nvPr/>
        </p:nvSpPr>
        <p:spPr>
          <a:xfrm>
            <a:off x="5062257" y="7189779"/>
            <a:ext cx="114065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Mettre au point un programme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0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3" t="40748" r="50109" b="41442"/>
          <a:stretch/>
        </p:blipFill>
        <p:spPr>
          <a:xfrm>
            <a:off x="888819" y="26076"/>
            <a:ext cx="5251269" cy="1045028"/>
          </a:xfrm>
          <a:prstGeom prst="rect">
            <a:avLst/>
          </a:prstGeom>
        </p:spPr>
      </p:pic>
      <p:sp>
        <p:nvSpPr>
          <p:cNvPr id="408" name="Rectangle à coins arrondis 407"/>
          <p:cNvSpPr/>
          <p:nvPr/>
        </p:nvSpPr>
        <p:spPr>
          <a:xfrm>
            <a:off x="124962" y="4674488"/>
            <a:ext cx="6601226" cy="4625954"/>
          </a:xfrm>
          <a:prstGeom prst="roundRect">
            <a:avLst>
              <a:gd name="adj" fmla="val 5128"/>
            </a:avLst>
          </a:prstGeom>
          <a:solidFill>
            <a:srgbClr val="F69FAB">
              <a:alpha val="20784"/>
            </a:srgbClr>
          </a:solidFill>
          <a:ln w="28575">
            <a:solidFill>
              <a:srgbClr val="F69F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à coins arrondis 11"/>
          <p:cNvSpPr/>
          <p:nvPr/>
        </p:nvSpPr>
        <p:spPr>
          <a:xfrm>
            <a:off x="115429" y="1323858"/>
            <a:ext cx="6601226" cy="2966487"/>
          </a:xfrm>
          <a:prstGeom prst="roundRect">
            <a:avLst>
              <a:gd name="adj" fmla="val 5128"/>
            </a:avLst>
          </a:prstGeom>
          <a:solidFill>
            <a:srgbClr val="FCE4E7">
              <a:alpha val="20000"/>
            </a:srgbClr>
          </a:solidFill>
          <a:ln w="28575">
            <a:solidFill>
              <a:srgbClr val="F69F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6" name="ZoneTexte 125"/>
          <p:cNvSpPr txBox="1"/>
          <p:nvPr/>
        </p:nvSpPr>
        <p:spPr>
          <a:xfrm>
            <a:off x="-561379" y="985106"/>
            <a:ext cx="7775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     CYCLE 3                                                                CFG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sp>
        <p:nvSpPr>
          <p:cNvPr id="118" name="ZoneTexte 117"/>
          <p:cNvSpPr txBox="1"/>
          <p:nvPr/>
        </p:nvSpPr>
        <p:spPr>
          <a:xfrm>
            <a:off x="-928160" y="278973"/>
            <a:ext cx="8863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smtClean="0">
                <a:latin typeface="OilChangeW01-Regular" panose="02000000000000000000" pitchFamily="2" charset="0"/>
                <a:cs typeface="Mali" panose="00000500000000000000" pitchFamily="2" charset="-34"/>
              </a:rPr>
              <a:t>HISTOIRE</a:t>
            </a:r>
            <a:endParaRPr lang="fr-FR" sz="2400" b="1" dirty="0">
              <a:latin typeface="OilChangeW01-Regular" panose="02000000000000000000" pitchFamily="2" charset="0"/>
              <a:cs typeface="Mali" panose="00000500000000000000" pitchFamily="2" charset="-34"/>
            </a:endParaRPr>
          </a:p>
        </p:txBody>
      </p:sp>
      <p:sp>
        <p:nvSpPr>
          <p:cNvPr id="131" name="ZoneTexte 130"/>
          <p:cNvSpPr txBox="1"/>
          <p:nvPr/>
        </p:nvSpPr>
        <p:spPr>
          <a:xfrm>
            <a:off x="-792551" y="4358987"/>
            <a:ext cx="857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CYCLE </a:t>
            </a:r>
            <a:r>
              <a:rPr lang="fr-FR" b="1" dirty="0" smtClean="0">
                <a:latin typeface="CHICKEN Pie" panose="02000600000000000000" pitchFamily="2" charset="0"/>
                <a:cs typeface="Rubik" panose="02000604000000020004" pitchFamily="2" charset="-79"/>
              </a:rPr>
              <a:t>4</a:t>
            </a:r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                                                                 DNB    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sp>
        <p:nvSpPr>
          <p:cNvPr id="134" name="Ellipse 133"/>
          <p:cNvSpPr/>
          <p:nvPr/>
        </p:nvSpPr>
        <p:spPr>
          <a:xfrm>
            <a:off x="341271" y="470483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5" name="Image 13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78490" y="4664972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49" name="Image 14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695876" y="4654697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50" name="Ellipse 149"/>
          <p:cNvSpPr/>
          <p:nvPr/>
        </p:nvSpPr>
        <p:spPr>
          <a:xfrm>
            <a:off x="1668931" y="470483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58" name="Image 15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005971" y="4651456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59" name="Ellipse 158"/>
          <p:cNvSpPr/>
          <p:nvPr/>
        </p:nvSpPr>
        <p:spPr>
          <a:xfrm>
            <a:off x="2979026" y="4722145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7" name="Ellipse 166"/>
          <p:cNvSpPr/>
          <p:nvPr/>
        </p:nvSpPr>
        <p:spPr>
          <a:xfrm>
            <a:off x="4297485" y="471380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68" name="Image 16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314156" y="4653387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36" name="Ellipse 235"/>
          <p:cNvSpPr/>
          <p:nvPr/>
        </p:nvSpPr>
        <p:spPr>
          <a:xfrm>
            <a:off x="5589368" y="4711871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37" name="Image 236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606039" y="4651456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92" name="Ellipse 391"/>
          <p:cNvSpPr/>
          <p:nvPr/>
        </p:nvSpPr>
        <p:spPr>
          <a:xfrm>
            <a:off x="4264443" y="1410140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93" name="Image 392"/>
          <p:cNvPicPr preferRelativeResize="0">
            <a:picLocks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291452" y="1348272"/>
            <a:ext cx="936000" cy="1044000"/>
          </a:xfrm>
          <a:prstGeom prst="rect">
            <a:avLst/>
          </a:prstGeom>
          <a:ln>
            <a:noFill/>
          </a:ln>
        </p:spPr>
      </p:pic>
      <p:pic>
        <p:nvPicPr>
          <p:cNvPr id="389" name="Image 38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982244" y="1345339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90" name="Ellipse 389"/>
          <p:cNvSpPr/>
          <p:nvPr/>
        </p:nvSpPr>
        <p:spPr>
          <a:xfrm>
            <a:off x="2958200" y="1406035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Rectangle à coins arrondis 44"/>
          <p:cNvSpPr/>
          <p:nvPr/>
        </p:nvSpPr>
        <p:spPr>
          <a:xfrm>
            <a:off x="304853" y="245566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9" name="ZoneTexte 48"/>
          <p:cNvSpPr txBox="1"/>
          <p:nvPr/>
        </p:nvSpPr>
        <p:spPr>
          <a:xfrm>
            <a:off x="322496" y="247144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46" name="Ellipse 145"/>
          <p:cNvSpPr/>
          <p:nvPr/>
        </p:nvSpPr>
        <p:spPr>
          <a:xfrm>
            <a:off x="334100" y="1436776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7" name="Image 146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65356" y="1388668"/>
            <a:ext cx="937234" cy="1044000"/>
          </a:xfrm>
          <a:prstGeom prst="rect">
            <a:avLst/>
          </a:prstGeom>
          <a:ln>
            <a:noFill/>
          </a:ln>
        </p:spPr>
      </p:pic>
      <p:sp>
        <p:nvSpPr>
          <p:cNvPr id="194" name="Ellipse 193"/>
          <p:cNvSpPr/>
          <p:nvPr/>
        </p:nvSpPr>
        <p:spPr>
          <a:xfrm>
            <a:off x="5553267" y="140709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95" name="Image 19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584332" y="1346300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82" name="Image 18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680606" y="1363192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83" name="Ellipse 182"/>
          <p:cNvSpPr/>
          <p:nvPr/>
        </p:nvSpPr>
        <p:spPr>
          <a:xfrm>
            <a:off x="1660528" y="142010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3" name="Rectangle à coins arrondis 282"/>
          <p:cNvSpPr/>
          <p:nvPr/>
        </p:nvSpPr>
        <p:spPr>
          <a:xfrm>
            <a:off x="1608393" y="245566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4" name="ZoneTexte 283"/>
          <p:cNvSpPr txBox="1"/>
          <p:nvPr/>
        </p:nvSpPr>
        <p:spPr>
          <a:xfrm>
            <a:off x="1626036" y="247144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292" name="Rectangle à coins arrondis 291"/>
          <p:cNvSpPr/>
          <p:nvPr/>
        </p:nvSpPr>
        <p:spPr>
          <a:xfrm>
            <a:off x="4215473" y="245566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3" name="ZoneTexte 292"/>
          <p:cNvSpPr txBox="1"/>
          <p:nvPr/>
        </p:nvSpPr>
        <p:spPr>
          <a:xfrm>
            <a:off x="4233116" y="247144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01" name="Rectangle à coins arrondis 300"/>
          <p:cNvSpPr/>
          <p:nvPr/>
        </p:nvSpPr>
        <p:spPr>
          <a:xfrm>
            <a:off x="2911933" y="245566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2" name="ZoneTexte 301"/>
          <p:cNvSpPr txBox="1"/>
          <p:nvPr/>
        </p:nvSpPr>
        <p:spPr>
          <a:xfrm>
            <a:off x="2929576" y="247144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04" name="Rectangle à coins arrondis 303"/>
          <p:cNvSpPr/>
          <p:nvPr/>
        </p:nvSpPr>
        <p:spPr>
          <a:xfrm>
            <a:off x="5519012" y="245566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5" name="ZoneTexte 304"/>
          <p:cNvSpPr txBox="1"/>
          <p:nvPr/>
        </p:nvSpPr>
        <p:spPr>
          <a:xfrm>
            <a:off x="5536655" y="247144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98" name="Ellipse 197"/>
          <p:cNvSpPr/>
          <p:nvPr/>
        </p:nvSpPr>
        <p:spPr>
          <a:xfrm>
            <a:off x="381033" y="2837287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99" name="Image 19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08687" y="2768555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91" name="Image 190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724564" y="2796609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93" name="Ellipse 192"/>
          <p:cNvSpPr/>
          <p:nvPr/>
        </p:nvSpPr>
        <p:spPr>
          <a:xfrm>
            <a:off x="1691143" y="2841107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14" name="Image 313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316727" y="2808271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15" name="Ellipse 314"/>
          <p:cNvSpPr/>
          <p:nvPr/>
        </p:nvSpPr>
        <p:spPr>
          <a:xfrm>
            <a:off x="4292608" y="2868756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7" name="Ellipse 316"/>
          <p:cNvSpPr/>
          <p:nvPr/>
        </p:nvSpPr>
        <p:spPr>
          <a:xfrm>
            <a:off x="5606164" y="286746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18" name="Image 31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630915" y="2824345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203" name="Image 20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028263" y="2788234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02" name="Ellipse 201"/>
          <p:cNvSpPr/>
          <p:nvPr/>
        </p:nvSpPr>
        <p:spPr>
          <a:xfrm>
            <a:off x="3004689" y="2849337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7" name="Rectangle à coins arrondis 306"/>
          <p:cNvSpPr/>
          <p:nvPr/>
        </p:nvSpPr>
        <p:spPr>
          <a:xfrm>
            <a:off x="381033" y="391584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8" name="ZoneTexte 307"/>
          <p:cNvSpPr txBox="1"/>
          <p:nvPr/>
        </p:nvSpPr>
        <p:spPr>
          <a:xfrm>
            <a:off x="398676" y="393162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10" name="Rectangle à coins arrondis 309"/>
          <p:cNvSpPr/>
          <p:nvPr/>
        </p:nvSpPr>
        <p:spPr>
          <a:xfrm>
            <a:off x="1684573" y="391584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1" name="ZoneTexte 310"/>
          <p:cNvSpPr txBox="1"/>
          <p:nvPr/>
        </p:nvSpPr>
        <p:spPr>
          <a:xfrm>
            <a:off x="1702216" y="393162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38" name="Rectangle à coins arrondis 337"/>
          <p:cNvSpPr/>
          <p:nvPr/>
        </p:nvSpPr>
        <p:spPr>
          <a:xfrm>
            <a:off x="4291653" y="391584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9" name="ZoneTexte 338"/>
          <p:cNvSpPr txBox="1"/>
          <p:nvPr/>
        </p:nvSpPr>
        <p:spPr>
          <a:xfrm>
            <a:off x="4309296" y="393162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41" name="Rectangle à coins arrondis 340"/>
          <p:cNvSpPr/>
          <p:nvPr/>
        </p:nvSpPr>
        <p:spPr>
          <a:xfrm>
            <a:off x="2988113" y="391584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2" name="ZoneTexte 341"/>
          <p:cNvSpPr txBox="1"/>
          <p:nvPr/>
        </p:nvSpPr>
        <p:spPr>
          <a:xfrm>
            <a:off x="3005756" y="393162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45" name="Rectangle à coins arrondis 344"/>
          <p:cNvSpPr/>
          <p:nvPr/>
        </p:nvSpPr>
        <p:spPr>
          <a:xfrm>
            <a:off x="5543822" y="391584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6" name="ZoneTexte 345"/>
          <p:cNvSpPr txBox="1"/>
          <p:nvPr/>
        </p:nvSpPr>
        <p:spPr>
          <a:xfrm>
            <a:off x="5561465" y="393162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67" name="Rectangle à coins arrondis 366"/>
          <p:cNvSpPr/>
          <p:nvPr/>
        </p:nvSpPr>
        <p:spPr>
          <a:xfrm>
            <a:off x="310709" y="580398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8" name="ZoneTexte 367"/>
          <p:cNvSpPr txBox="1"/>
          <p:nvPr/>
        </p:nvSpPr>
        <p:spPr>
          <a:xfrm>
            <a:off x="328352" y="581976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70" name="Rectangle à coins arrondis 369"/>
          <p:cNvSpPr/>
          <p:nvPr/>
        </p:nvSpPr>
        <p:spPr>
          <a:xfrm>
            <a:off x="1614249" y="580398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1" name="ZoneTexte 370"/>
          <p:cNvSpPr txBox="1"/>
          <p:nvPr/>
        </p:nvSpPr>
        <p:spPr>
          <a:xfrm>
            <a:off x="1631892" y="581976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73" name="Rectangle à coins arrondis 372"/>
          <p:cNvSpPr/>
          <p:nvPr/>
        </p:nvSpPr>
        <p:spPr>
          <a:xfrm>
            <a:off x="4221329" y="580398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4" name="ZoneTexte 373"/>
          <p:cNvSpPr txBox="1"/>
          <p:nvPr/>
        </p:nvSpPr>
        <p:spPr>
          <a:xfrm>
            <a:off x="4238972" y="581976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82" name="Rectangle à coins arrondis 381"/>
          <p:cNvSpPr/>
          <p:nvPr/>
        </p:nvSpPr>
        <p:spPr>
          <a:xfrm>
            <a:off x="2917789" y="580398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3" name="ZoneTexte 382"/>
          <p:cNvSpPr txBox="1"/>
          <p:nvPr/>
        </p:nvSpPr>
        <p:spPr>
          <a:xfrm>
            <a:off x="2935432" y="581976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85" name="Rectangle à coins arrondis 384"/>
          <p:cNvSpPr/>
          <p:nvPr/>
        </p:nvSpPr>
        <p:spPr>
          <a:xfrm>
            <a:off x="5555690" y="580398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6" name="ZoneTexte 385"/>
          <p:cNvSpPr txBox="1"/>
          <p:nvPr/>
        </p:nvSpPr>
        <p:spPr>
          <a:xfrm>
            <a:off x="5573333" y="581976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pic>
        <p:nvPicPr>
          <p:cNvPr id="105" name="Image 10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61" y="952346"/>
            <a:ext cx="330114" cy="418832"/>
          </a:xfrm>
          <a:prstGeom prst="rect">
            <a:avLst/>
          </a:prstGeom>
        </p:spPr>
      </p:pic>
      <p:pic>
        <p:nvPicPr>
          <p:cNvPr id="106" name="Image 10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805" y="960818"/>
            <a:ext cx="360053" cy="360053"/>
          </a:xfrm>
          <a:prstGeom prst="rect">
            <a:avLst/>
          </a:prstGeom>
        </p:spPr>
      </p:pic>
      <p:pic>
        <p:nvPicPr>
          <p:cNvPr id="409" name="Image 40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338" y="4333069"/>
            <a:ext cx="360053" cy="360053"/>
          </a:xfrm>
          <a:prstGeom prst="rect">
            <a:avLst/>
          </a:prstGeom>
        </p:spPr>
      </p:pic>
      <p:pic>
        <p:nvPicPr>
          <p:cNvPr id="107" name="Image 10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65" y="4317000"/>
            <a:ext cx="392129" cy="467083"/>
          </a:xfrm>
          <a:prstGeom prst="rect">
            <a:avLst/>
          </a:prstGeom>
        </p:spPr>
      </p:pic>
      <p:sp>
        <p:nvSpPr>
          <p:cNvPr id="380" name="Rectangle 379"/>
          <p:cNvSpPr/>
          <p:nvPr/>
        </p:nvSpPr>
        <p:spPr>
          <a:xfrm>
            <a:off x="2873061" y="1390391"/>
            <a:ext cx="1085643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553464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Ordonner des faits les uns par rapport aux autres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81" name="Rectangle 380"/>
          <p:cNvSpPr/>
          <p:nvPr/>
        </p:nvSpPr>
        <p:spPr>
          <a:xfrm>
            <a:off x="220557" y="1424435"/>
            <a:ext cx="118427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847640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Nommer les périodes historiques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05" name="Rectangle 404"/>
          <p:cNvSpPr/>
          <p:nvPr/>
        </p:nvSpPr>
        <p:spPr>
          <a:xfrm>
            <a:off x="1551941" y="1387198"/>
            <a:ext cx="1089283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752875"/>
              </a:avLst>
            </a:prstTxWarp>
            <a:spAutoFit/>
          </a:bodyPr>
          <a:lstStyle/>
          <a:p>
            <a:pPr algn="ctr"/>
            <a:r>
              <a:rPr lang="fr-FR" sz="14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Situer dans le temps les périodes historiques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06" name="Rectangle 405"/>
          <p:cNvSpPr/>
          <p:nvPr/>
        </p:nvSpPr>
        <p:spPr>
          <a:xfrm>
            <a:off x="288735" y="2811151"/>
            <a:ext cx="108323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Connaître l’histoire de l’humanité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07" name="Rectangle 406"/>
          <p:cNvSpPr/>
          <p:nvPr/>
        </p:nvSpPr>
        <p:spPr>
          <a:xfrm>
            <a:off x="4177093" y="1394026"/>
            <a:ext cx="1089478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446080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Utiliser une frise chronologique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10" name="Rectangle 409"/>
          <p:cNvSpPr/>
          <p:nvPr/>
        </p:nvSpPr>
        <p:spPr>
          <a:xfrm>
            <a:off x="5475113" y="1381340"/>
            <a:ext cx="1056317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058725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Situer un fait dans une époque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11" name="Rectangle 410"/>
          <p:cNvSpPr/>
          <p:nvPr/>
        </p:nvSpPr>
        <p:spPr>
          <a:xfrm>
            <a:off x="4168762" y="2861888"/>
            <a:ext cx="1155870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050865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Comprendre la naissance du judaïsme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12" name="Rectangle 411"/>
          <p:cNvSpPr/>
          <p:nvPr/>
        </p:nvSpPr>
        <p:spPr>
          <a:xfrm>
            <a:off x="1590582" y="2828486"/>
            <a:ext cx="111520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469814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Connaître le fonctionnement des cités grecques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13" name="Rectangle 412"/>
          <p:cNvSpPr/>
          <p:nvPr/>
        </p:nvSpPr>
        <p:spPr>
          <a:xfrm>
            <a:off x="2889780" y="2839684"/>
            <a:ext cx="113921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Comprendre la naissance de Rome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14" name="Rectangle 413"/>
          <p:cNvSpPr/>
          <p:nvPr/>
        </p:nvSpPr>
        <p:spPr>
          <a:xfrm>
            <a:off x="5525560" y="2839684"/>
            <a:ext cx="1061564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433524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Comprendre l’organisation de l’Empire romain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52" name="Rectangle 251"/>
          <p:cNvSpPr/>
          <p:nvPr/>
        </p:nvSpPr>
        <p:spPr>
          <a:xfrm>
            <a:off x="4186897" y="4692545"/>
            <a:ext cx="112724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19796889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Comprendre l’organisation du commerce au 18ème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3" name="Rectangle 262"/>
          <p:cNvSpPr/>
          <p:nvPr/>
        </p:nvSpPr>
        <p:spPr>
          <a:xfrm>
            <a:off x="1556085" y="4687479"/>
            <a:ext cx="112724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510512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Comprendre le système féodal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6" name="Rectangle 265"/>
          <p:cNvSpPr/>
          <p:nvPr/>
        </p:nvSpPr>
        <p:spPr>
          <a:xfrm>
            <a:off x="247517" y="4683175"/>
            <a:ext cx="110349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487844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Comprendre les contacts entre Occident et Islam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7" name="Rectangle 266"/>
          <p:cNvSpPr/>
          <p:nvPr/>
        </p:nvSpPr>
        <p:spPr>
          <a:xfrm>
            <a:off x="5516602" y="4704632"/>
            <a:ext cx="106633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740681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Connaître les idées des Lumières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8" name="Rectangle 267"/>
          <p:cNvSpPr/>
          <p:nvPr/>
        </p:nvSpPr>
        <p:spPr>
          <a:xfrm>
            <a:off x="2907599" y="4687478"/>
            <a:ext cx="1041690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219951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Comprendre la mise en place de la monarchie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pic>
        <p:nvPicPr>
          <p:cNvPr id="269" name="Image 26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72" t="44501" r="68348" b="44132"/>
          <a:stretch/>
        </p:blipFill>
        <p:spPr>
          <a:xfrm>
            <a:off x="2723864" y="9354300"/>
            <a:ext cx="1404000" cy="757523"/>
          </a:xfrm>
          <a:prstGeom prst="round2Same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</p:spPr>
      </p:pic>
      <p:sp>
        <p:nvSpPr>
          <p:cNvPr id="241" name="Arrondir un rectangle avec un coin du même côté 240"/>
          <p:cNvSpPr/>
          <p:nvPr/>
        </p:nvSpPr>
        <p:spPr>
          <a:xfrm rot="5400000">
            <a:off x="3107578" y="9159972"/>
            <a:ext cx="604927" cy="1152000"/>
          </a:xfrm>
          <a:prstGeom prst="round2SameRect">
            <a:avLst>
              <a:gd name="adj1" fmla="val 8899"/>
              <a:gd name="adj2" fmla="val 18600"/>
            </a:avLst>
          </a:prstGeom>
          <a:noFill/>
          <a:ln>
            <a:solidFill>
              <a:srgbClr val="FFFF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2" name="ZoneTexte 241"/>
          <p:cNvSpPr txBox="1"/>
          <p:nvPr/>
        </p:nvSpPr>
        <p:spPr>
          <a:xfrm>
            <a:off x="2795378" y="9441603"/>
            <a:ext cx="1273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/>
                </a:solidFill>
                <a:latin typeface="Dancing Script" panose="03080600040507000D00" pitchFamily="66" charset="0"/>
              </a:rPr>
              <a:t>Histoire</a:t>
            </a:r>
            <a:endParaRPr lang="fr-FR" sz="1550" dirty="0">
              <a:solidFill>
                <a:schemeClr val="bg1"/>
              </a:solidFill>
              <a:latin typeface="Dancing Script" panose="03080600040507000D00" pitchFamily="66" charset="0"/>
            </a:endParaRPr>
          </a:p>
        </p:txBody>
      </p:sp>
      <p:sp>
        <p:nvSpPr>
          <p:cNvPr id="270" name="Ellipse 269"/>
          <p:cNvSpPr/>
          <p:nvPr/>
        </p:nvSpPr>
        <p:spPr>
          <a:xfrm>
            <a:off x="336088" y="6171396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71" name="Image 270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73307" y="6131530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272" name="Image 27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690693" y="6121255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73" name="Ellipse 272"/>
          <p:cNvSpPr/>
          <p:nvPr/>
        </p:nvSpPr>
        <p:spPr>
          <a:xfrm>
            <a:off x="1663748" y="6171396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2" name="Image 28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000788" y="6118014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85" name="Ellipse 284"/>
          <p:cNvSpPr/>
          <p:nvPr/>
        </p:nvSpPr>
        <p:spPr>
          <a:xfrm>
            <a:off x="2973843" y="6188703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6" name="Ellipse 285"/>
          <p:cNvSpPr/>
          <p:nvPr/>
        </p:nvSpPr>
        <p:spPr>
          <a:xfrm>
            <a:off x="4292302" y="6180360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9" name="Image 28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308973" y="6119945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94" name="Ellipse 293"/>
          <p:cNvSpPr/>
          <p:nvPr/>
        </p:nvSpPr>
        <p:spPr>
          <a:xfrm>
            <a:off x="5584185" y="6178429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03" name="Image 30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600856" y="6118014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06" name="Rectangle à coins arrondis 305"/>
          <p:cNvSpPr/>
          <p:nvPr/>
        </p:nvSpPr>
        <p:spPr>
          <a:xfrm>
            <a:off x="305526" y="7270541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9" name="ZoneTexte 308"/>
          <p:cNvSpPr txBox="1"/>
          <p:nvPr/>
        </p:nvSpPr>
        <p:spPr>
          <a:xfrm>
            <a:off x="323169" y="7286320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12" name="Rectangle à coins arrondis 311"/>
          <p:cNvSpPr/>
          <p:nvPr/>
        </p:nvSpPr>
        <p:spPr>
          <a:xfrm>
            <a:off x="1609066" y="7270541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3" name="ZoneTexte 312"/>
          <p:cNvSpPr txBox="1"/>
          <p:nvPr/>
        </p:nvSpPr>
        <p:spPr>
          <a:xfrm>
            <a:off x="1626709" y="7286320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16" name="Rectangle à coins arrondis 315"/>
          <p:cNvSpPr/>
          <p:nvPr/>
        </p:nvSpPr>
        <p:spPr>
          <a:xfrm>
            <a:off x="4216146" y="7270541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4" name="ZoneTexte 323"/>
          <p:cNvSpPr txBox="1"/>
          <p:nvPr/>
        </p:nvSpPr>
        <p:spPr>
          <a:xfrm>
            <a:off x="4233789" y="7286320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40" name="Rectangle à coins arrondis 339"/>
          <p:cNvSpPr/>
          <p:nvPr/>
        </p:nvSpPr>
        <p:spPr>
          <a:xfrm>
            <a:off x="2912606" y="7270541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3" name="ZoneTexte 342"/>
          <p:cNvSpPr txBox="1"/>
          <p:nvPr/>
        </p:nvSpPr>
        <p:spPr>
          <a:xfrm>
            <a:off x="2930249" y="7286320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47" name="Rectangle à coins arrondis 346"/>
          <p:cNvSpPr/>
          <p:nvPr/>
        </p:nvSpPr>
        <p:spPr>
          <a:xfrm>
            <a:off x="5550507" y="7270541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0" name="ZoneTexte 349"/>
          <p:cNvSpPr txBox="1"/>
          <p:nvPr/>
        </p:nvSpPr>
        <p:spPr>
          <a:xfrm>
            <a:off x="5568150" y="7286320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54" name="Rectangle 353"/>
          <p:cNvSpPr/>
          <p:nvPr/>
        </p:nvSpPr>
        <p:spPr>
          <a:xfrm>
            <a:off x="4171440" y="6159103"/>
            <a:ext cx="112724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13963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Connaître les évolutions de la France au 19ème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55" name="Rectangle 354"/>
          <p:cNvSpPr/>
          <p:nvPr/>
        </p:nvSpPr>
        <p:spPr>
          <a:xfrm>
            <a:off x="1550902" y="6154037"/>
            <a:ext cx="112724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230174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Connaître les enjeux de la Révolution industrielle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60" name="Rectangle 359"/>
          <p:cNvSpPr/>
          <p:nvPr/>
        </p:nvSpPr>
        <p:spPr>
          <a:xfrm>
            <a:off x="242334" y="6149733"/>
            <a:ext cx="110349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271453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Connaître les événements de la Révolution française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63" name="Rectangle 362"/>
          <p:cNvSpPr/>
          <p:nvPr/>
        </p:nvSpPr>
        <p:spPr>
          <a:xfrm>
            <a:off x="5511419" y="6171190"/>
            <a:ext cx="106633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19890803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Mémoriser des événements de la 1</a:t>
            </a:r>
            <a:r>
              <a:rPr lang="fr-FR" sz="1400" baseline="30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ère</a:t>
            </a:r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 guerre mondiale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66" name="Rectangle 365"/>
          <p:cNvSpPr/>
          <p:nvPr/>
        </p:nvSpPr>
        <p:spPr>
          <a:xfrm>
            <a:off x="2902416" y="6154036"/>
            <a:ext cx="1041690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19384934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Comprendre le fonctionnement du système colonial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69" name="Ellipse 368"/>
          <p:cNvSpPr/>
          <p:nvPr/>
        </p:nvSpPr>
        <p:spPr>
          <a:xfrm>
            <a:off x="344137" y="7599999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72" name="Image 37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81356" y="7560133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375" name="Image 37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698742" y="7549858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84" name="Ellipse 383"/>
          <p:cNvSpPr/>
          <p:nvPr/>
        </p:nvSpPr>
        <p:spPr>
          <a:xfrm>
            <a:off x="1671797" y="7599999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87" name="Image 386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008837" y="7546617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88" name="Ellipse 387"/>
          <p:cNvSpPr/>
          <p:nvPr/>
        </p:nvSpPr>
        <p:spPr>
          <a:xfrm>
            <a:off x="2981892" y="7617306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1" name="Ellipse 390"/>
          <p:cNvSpPr/>
          <p:nvPr/>
        </p:nvSpPr>
        <p:spPr>
          <a:xfrm>
            <a:off x="4300351" y="7608963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96" name="Image 395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317022" y="7548548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99" name="Ellipse 398"/>
          <p:cNvSpPr/>
          <p:nvPr/>
        </p:nvSpPr>
        <p:spPr>
          <a:xfrm>
            <a:off x="5592234" y="760703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02" name="Image 40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608905" y="7546617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420" name="Rectangle à coins arrondis 419"/>
          <p:cNvSpPr/>
          <p:nvPr/>
        </p:nvSpPr>
        <p:spPr>
          <a:xfrm>
            <a:off x="313575" y="8699144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21" name="ZoneTexte 420"/>
          <p:cNvSpPr txBox="1"/>
          <p:nvPr/>
        </p:nvSpPr>
        <p:spPr>
          <a:xfrm>
            <a:off x="331218" y="8714923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422" name="Rectangle à coins arrondis 421"/>
          <p:cNvSpPr/>
          <p:nvPr/>
        </p:nvSpPr>
        <p:spPr>
          <a:xfrm>
            <a:off x="1617115" y="8699144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23" name="ZoneTexte 422"/>
          <p:cNvSpPr txBox="1"/>
          <p:nvPr/>
        </p:nvSpPr>
        <p:spPr>
          <a:xfrm>
            <a:off x="1634758" y="8714923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424" name="Rectangle à coins arrondis 423"/>
          <p:cNvSpPr/>
          <p:nvPr/>
        </p:nvSpPr>
        <p:spPr>
          <a:xfrm>
            <a:off x="4224195" y="8699144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25" name="ZoneTexte 424"/>
          <p:cNvSpPr txBox="1"/>
          <p:nvPr/>
        </p:nvSpPr>
        <p:spPr>
          <a:xfrm>
            <a:off x="4241838" y="8714923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426" name="Rectangle à coins arrondis 425"/>
          <p:cNvSpPr/>
          <p:nvPr/>
        </p:nvSpPr>
        <p:spPr>
          <a:xfrm>
            <a:off x="2920655" y="8699144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27" name="ZoneTexte 426"/>
          <p:cNvSpPr txBox="1"/>
          <p:nvPr/>
        </p:nvSpPr>
        <p:spPr>
          <a:xfrm>
            <a:off x="2938298" y="8714923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428" name="Rectangle à coins arrondis 427"/>
          <p:cNvSpPr/>
          <p:nvPr/>
        </p:nvSpPr>
        <p:spPr>
          <a:xfrm>
            <a:off x="5558556" y="8699144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29" name="ZoneTexte 428"/>
          <p:cNvSpPr txBox="1"/>
          <p:nvPr/>
        </p:nvSpPr>
        <p:spPr>
          <a:xfrm>
            <a:off x="5576199" y="8714923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430" name="Rectangle 429"/>
          <p:cNvSpPr/>
          <p:nvPr/>
        </p:nvSpPr>
        <p:spPr>
          <a:xfrm>
            <a:off x="1559245" y="7608963"/>
            <a:ext cx="112724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19863735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Connaître les enjeux de la construction européenne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31" name="Rectangle 430"/>
          <p:cNvSpPr/>
          <p:nvPr/>
        </p:nvSpPr>
        <p:spPr>
          <a:xfrm>
            <a:off x="2878153" y="7586803"/>
            <a:ext cx="1107890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851270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Mettre en relation les faits d’une époque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32" name="Rectangle 431"/>
          <p:cNvSpPr/>
          <p:nvPr/>
        </p:nvSpPr>
        <p:spPr>
          <a:xfrm>
            <a:off x="250383" y="7578336"/>
            <a:ext cx="110349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012946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Connaître le déroulement de la 2</a:t>
            </a:r>
            <a:r>
              <a:rPr lang="fr-FR" sz="1400" baseline="30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nde</a:t>
            </a:r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 guerre mondiale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33" name="Rectangle 432"/>
          <p:cNvSpPr/>
          <p:nvPr/>
        </p:nvSpPr>
        <p:spPr>
          <a:xfrm>
            <a:off x="5519468" y="7599793"/>
            <a:ext cx="106633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740681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Identifier les ruptures et les évolutions liées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34" name="Rectangle 433"/>
          <p:cNvSpPr/>
          <p:nvPr/>
        </p:nvSpPr>
        <p:spPr>
          <a:xfrm>
            <a:off x="4184380" y="7621694"/>
            <a:ext cx="111853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219951"/>
              </a:avLst>
            </a:prstTxWarp>
            <a:spAutoFit/>
          </a:bodyPr>
          <a:lstStyle/>
          <a:p>
            <a:pPr algn="ctr"/>
            <a:r>
              <a:rPr lang="fr-FR" sz="12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Dater les repères historiques</a:t>
            </a:r>
            <a:endParaRPr lang="fr-FR" sz="12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8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051" y="6266403"/>
            <a:ext cx="574508" cy="701562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9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81" y="7846436"/>
            <a:ext cx="902987" cy="48808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10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970" y="6277735"/>
            <a:ext cx="678601" cy="6480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1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435" y="4760286"/>
            <a:ext cx="864000" cy="8640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1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010" y="4790150"/>
            <a:ext cx="687832" cy="67579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1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073" y="2947866"/>
            <a:ext cx="529597" cy="7560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1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577" y="2887091"/>
            <a:ext cx="792000" cy="79200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1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04" y="2761289"/>
            <a:ext cx="1319134" cy="989351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1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809" y="2970591"/>
            <a:ext cx="715158" cy="715158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1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869" y="2899292"/>
            <a:ext cx="825371" cy="686663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1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395869" y="4945872"/>
            <a:ext cx="719027" cy="508614"/>
          </a:xfrm>
          <a:prstGeom prst="round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19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571" y="4683034"/>
            <a:ext cx="613209" cy="795597"/>
          </a:xfrm>
          <a:prstGeom prst="roundRect">
            <a:avLst/>
          </a:prstGeom>
        </p:spPr>
      </p:pic>
      <p:pic>
        <p:nvPicPr>
          <p:cNvPr id="2050" name="Picture 2" descr="Petite histoire de la prison de la Bastille – Paris ZigZag ..."/>
          <p:cNvPicPr>
            <a:picLocks noChangeAspect="1" noChangeArrowheads="1"/>
          </p:cNvPicPr>
          <p:nvPr/>
        </p:nvPicPr>
        <p:blipFill>
          <a:blip r:embed="rId20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16" y="6379878"/>
            <a:ext cx="665954" cy="524829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2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8153" y="6296683"/>
            <a:ext cx="700358" cy="718124"/>
          </a:xfrm>
          <a:prstGeom prst="rect">
            <a:avLst/>
          </a:prstGeom>
        </p:spPr>
      </p:pic>
      <p:pic>
        <p:nvPicPr>
          <p:cNvPr id="2052" name="Picture 4" descr="L'occupation de Tripoli par les croisés par Ibn abi Tayyî, dans ..."/>
          <p:cNvPicPr>
            <a:picLocks noChangeAspect="1" noChangeArrowheads="1"/>
          </p:cNvPicPr>
          <p:nvPr/>
        </p:nvPicPr>
        <p:blipFill>
          <a:blip r:embed="rId2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16" y="4902703"/>
            <a:ext cx="723765" cy="50957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Le moment républicain - Combats pour la démocratie dans la France ..."/>
          <p:cNvPicPr>
            <a:picLocks noChangeAspect="1" noChangeArrowheads="1"/>
          </p:cNvPicPr>
          <p:nvPr/>
        </p:nvPicPr>
        <p:blipFill>
          <a:blip r:embed="rId2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382" y="6309654"/>
            <a:ext cx="844139" cy="652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2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993" y="7704578"/>
            <a:ext cx="725455" cy="725455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2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861" y="7850958"/>
            <a:ext cx="827151" cy="669030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2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080" y="1537825"/>
            <a:ext cx="646500" cy="672388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2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963" y="7485557"/>
            <a:ext cx="774878" cy="1096021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 rotWithShape="1">
          <a:blip r:embed="rId28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00"/>
          <a:stretch/>
        </p:blipFill>
        <p:spPr>
          <a:xfrm>
            <a:off x="801505" y="1812313"/>
            <a:ext cx="355676" cy="420787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29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52" y="1572444"/>
            <a:ext cx="312925" cy="625849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30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5143" y="1508810"/>
            <a:ext cx="230495" cy="335944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3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8729" y="1532659"/>
            <a:ext cx="697921" cy="639425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3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45" y="1476676"/>
            <a:ext cx="664325" cy="664325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3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408" y="7719592"/>
            <a:ext cx="655885" cy="655885"/>
          </a:xfrm>
          <a:prstGeom prst="rect">
            <a:avLst/>
          </a:prstGeom>
        </p:spPr>
      </p:pic>
      <p:pic>
        <p:nvPicPr>
          <p:cNvPr id="2056" name="Picture 8" descr="Épinglé sur école"/>
          <p:cNvPicPr>
            <a:picLocks noChangeAspect="1" noChangeArrowheads="1"/>
          </p:cNvPicPr>
          <p:nvPr/>
        </p:nvPicPr>
        <p:blipFill rotWithShape="1">
          <a:blip r:embed="rId3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27" b="54470"/>
          <a:stretch/>
        </p:blipFill>
        <p:spPr bwMode="auto">
          <a:xfrm>
            <a:off x="1704805" y="1724615"/>
            <a:ext cx="826862" cy="348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53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3" t="40748" r="50109" b="41442"/>
          <a:stretch/>
        </p:blipFill>
        <p:spPr>
          <a:xfrm>
            <a:off x="888819" y="26076"/>
            <a:ext cx="5251269" cy="1045028"/>
          </a:xfrm>
          <a:prstGeom prst="rect">
            <a:avLst/>
          </a:prstGeom>
        </p:spPr>
      </p:pic>
      <p:sp>
        <p:nvSpPr>
          <p:cNvPr id="408" name="Rectangle à coins arrondis 407"/>
          <p:cNvSpPr/>
          <p:nvPr/>
        </p:nvSpPr>
        <p:spPr>
          <a:xfrm>
            <a:off x="124962" y="6219023"/>
            <a:ext cx="6601226" cy="3039134"/>
          </a:xfrm>
          <a:prstGeom prst="roundRect">
            <a:avLst>
              <a:gd name="adj" fmla="val 5128"/>
            </a:avLst>
          </a:prstGeom>
          <a:solidFill>
            <a:srgbClr val="F69FAB">
              <a:alpha val="20784"/>
            </a:srgbClr>
          </a:solidFill>
          <a:ln w="28575">
            <a:solidFill>
              <a:srgbClr val="F69F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à coins arrondis 11"/>
          <p:cNvSpPr/>
          <p:nvPr/>
        </p:nvSpPr>
        <p:spPr>
          <a:xfrm>
            <a:off x="115429" y="1350324"/>
            <a:ext cx="6601226" cy="4432016"/>
          </a:xfrm>
          <a:prstGeom prst="roundRect">
            <a:avLst>
              <a:gd name="adj" fmla="val 5128"/>
            </a:avLst>
          </a:prstGeom>
          <a:solidFill>
            <a:srgbClr val="FCE4E7">
              <a:alpha val="20000"/>
            </a:srgbClr>
          </a:solidFill>
          <a:ln w="28575">
            <a:solidFill>
              <a:srgbClr val="F69F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6" name="ZoneTexte 125"/>
          <p:cNvSpPr txBox="1"/>
          <p:nvPr/>
        </p:nvSpPr>
        <p:spPr>
          <a:xfrm>
            <a:off x="-561379" y="1011572"/>
            <a:ext cx="7775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     CYCLE 3                                                                CFG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sp>
        <p:nvSpPr>
          <p:cNvPr id="118" name="ZoneTexte 117"/>
          <p:cNvSpPr txBox="1"/>
          <p:nvPr/>
        </p:nvSpPr>
        <p:spPr>
          <a:xfrm>
            <a:off x="-928160" y="278973"/>
            <a:ext cx="8863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smtClean="0">
                <a:latin typeface="OilChangeW01-Regular" panose="02000000000000000000" pitchFamily="2" charset="0"/>
                <a:cs typeface="Mali" panose="00000500000000000000" pitchFamily="2" charset="-34"/>
              </a:rPr>
              <a:t>géographie</a:t>
            </a:r>
            <a:endParaRPr lang="fr-FR" sz="2400" b="1" dirty="0">
              <a:latin typeface="OilChangeW01-Regular" panose="02000000000000000000" pitchFamily="2" charset="0"/>
              <a:cs typeface="Mali" panose="00000500000000000000" pitchFamily="2" charset="-34"/>
            </a:endParaRPr>
          </a:p>
        </p:txBody>
      </p:sp>
      <p:sp>
        <p:nvSpPr>
          <p:cNvPr id="131" name="ZoneTexte 130"/>
          <p:cNvSpPr txBox="1"/>
          <p:nvPr/>
        </p:nvSpPr>
        <p:spPr>
          <a:xfrm>
            <a:off x="-792551" y="5881087"/>
            <a:ext cx="857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CYCLE </a:t>
            </a:r>
            <a:r>
              <a:rPr lang="fr-FR" b="1" dirty="0" smtClean="0">
                <a:latin typeface="CHICKEN Pie" panose="02000600000000000000" pitchFamily="2" charset="0"/>
                <a:cs typeface="Rubik" panose="02000604000000020004" pitchFamily="2" charset="-79"/>
              </a:rPr>
              <a:t>4</a:t>
            </a:r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                                                                 DNB    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sp>
        <p:nvSpPr>
          <p:cNvPr id="134" name="Ellipse 133"/>
          <p:cNvSpPr/>
          <p:nvPr/>
        </p:nvSpPr>
        <p:spPr>
          <a:xfrm>
            <a:off x="341271" y="6249373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5" name="Image 13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78490" y="6209507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49" name="Image 14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695876" y="6199232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50" name="Ellipse 149"/>
          <p:cNvSpPr/>
          <p:nvPr/>
        </p:nvSpPr>
        <p:spPr>
          <a:xfrm>
            <a:off x="1668931" y="6249373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58" name="Image 15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005971" y="6195991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59" name="Ellipse 158"/>
          <p:cNvSpPr/>
          <p:nvPr/>
        </p:nvSpPr>
        <p:spPr>
          <a:xfrm>
            <a:off x="2979026" y="6266680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7" name="Ellipse 166"/>
          <p:cNvSpPr/>
          <p:nvPr/>
        </p:nvSpPr>
        <p:spPr>
          <a:xfrm>
            <a:off x="4297485" y="6258337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68" name="Image 16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314156" y="6197922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36" name="Ellipse 235"/>
          <p:cNvSpPr/>
          <p:nvPr/>
        </p:nvSpPr>
        <p:spPr>
          <a:xfrm>
            <a:off x="5589368" y="6256406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37" name="Image 236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606039" y="6195991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92" name="Ellipse 391"/>
          <p:cNvSpPr/>
          <p:nvPr/>
        </p:nvSpPr>
        <p:spPr>
          <a:xfrm>
            <a:off x="959798" y="2906250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93" name="Image 392"/>
          <p:cNvPicPr preferRelativeResize="0">
            <a:picLocks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986807" y="2844382"/>
            <a:ext cx="936000" cy="1044000"/>
          </a:xfrm>
          <a:prstGeom prst="rect">
            <a:avLst/>
          </a:prstGeom>
          <a:ln>
            <a:noFill/>
          </a:ln>
        </p:spPr>
      </p:pic>
      <p:pic>
        <p:nvPicPr>
          <p:cNvPr id="389" name="Image 38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556737" y="1352583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90" name="Ellipse 389"/>
          <p:cNvSpPr/>
          <p:nvPr/>
        </p:nvSpPr>
        <p:spPr>
          <a:xfrm>
            <a:off x="3532693" y="1413279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Rectangle à coins arrondis 44"/>
          <p:cNvSpPr/>
          <p:nvPr/>
        </p:nvSpPr>
        <p:spPr>
          <a:xfrm>
            <a:off x="879346" y="2462912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9" name="ZoneTexte 48"/>
          <p:cNvSpPr txBox="1"/>
          <p:nvPr/>
        </p:nvSpPr>
        <p:spPr>
          <a:xfrm>
            <a:off x="896989" y="2478691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46" name="Ellipse 145"/>
          <p:cNvSpPr/>
          <p:nvPr/>
        </p:nvSpPr>
        <p:spPr>
          <a:xfrm>
            <a:off x="908593" y="1444020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7" name="Image 146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939849" y="1395912"/>
            <a:ext cx="937234" cy="1044000"/>
          </a:xfrm>
          <a:prstGeom prst="rect">
            <a:avLst/>
          </a:prstGeom>
          <a:ln>
            <a:noFill/>
          </a:ln>
        </p:spPr>
      </p:pic>
      <p:sp>
        <p:nvSpPr>
          <p:cNvPr id="194" name="Ellipse 193"/>
          <p:cNvSpPr/>
          <p:nvPr/>
        </p:nvSpPr>
        <p:spPr>
          <a:xfrm>
            <a:off x="2248622" y="290320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95" name="Image 19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279687" y="2842410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82" name="Image 18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255099" y="1370436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83" name="Ellipse 182"/>
          <p:cNvSpPr/>
          <p:nvPr/>
        </p:nvSpPr>
        <p:spPr>
          <a:xfrm>
            <a:off x="2235021" y="1427346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3" name="Rectangle à coins arrondis 282"/>
          <p:cNvSpPr/>
          <p:nvPr/>
        </p:nvSpPr>
        <p:spPr>
          <a:xfrm>
            <a:off x="2182886" y="2462912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4" name="ZoneTexte 283"/>
          <p:cNvSpPr txBox="1"/>
          <p:nvPr/>
        </p:nvSpPr>
        <p:spPr>
          <a:xfrm>
            <a:off x="2200529" y="2478691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292" name="Rectangle à coins arrondis 291"/>
          <p:cNvSpPr/>
          <p:nvPr/>
        </p:nvSpPr>
        <p:spPr>
          <a:xfrm>
            <a:off x="910828" y="395177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3" name="ZoneTexte 292"/>
          <p:cNvSpPr txBox="1"/>
          <p:nvPr/>
        </p:nvSpPr>
        <p:spPr>
          <a:xfrm>
            <a:off x="928471" y="396755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01" name="Rectangle à coins arrondis 300"/>
          <p:cNvSpPr/>
          <p:nvPr/>
        </p:nvSpPr>
        <p:spPr>
          <a:xfrm>
            <a:off x="3486426" y="2462912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2" name="ZoneTexte 301"/>
          <p:cNvSpPr txBox="1"/>
          <p:nvPr/>
        </p:nvSpPr>
        <p:spPr>
          <a:xfrm>
            <a:off x="3504069" y="2478691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04" name="Rectangle à coins arrondis 303"/>
          <p:cNvSpPr/>
          <p:nvPr/>
        </p:nvSpPr>
        <p:spPr>
          <a:xfrm>
            <a:off x="2214367" y="395177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5" name="ZoneTexte 304"/>
          <p:cNvSpPr txBox="1"/>
          <p:nvPr/>
        </p:nvSpPr>
        <p:spPr>
          <a:xfrm>
            <a:off x="2232010" y="396755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98" name="Ellipse 197"/>
          <p:cNvSpPr/>
          <p:nvPr/>
        </p:nvSpPr>
        <p:spPr>
          <a:xfrm>
            <a:off x="3572987" y="2925657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99" name="Image 19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600641" y="2856925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91" name="Image 190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916518" y="2884979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93" name="Ellipse 192"/>
          <p:cNvSpPr/>
          <p:nvPr/>
        </p:nvSpPr>
        <p:spPr>
          <a:xfrm>
            <a:off x="4883097" y="2929477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14" name="Image 313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980900" y="4303903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15" name="Ellipse 314"/>
          <p:cNvSpPr/>
          <p:nvPr/>
        </p:nvSpPr>
        <p:spPr>
          <a:xfrm>
            <a:off x="2956781" y="436438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7" name="Ellipse 316"/>
          <p:cNvSpPr/>
          <p:nvPr/>
        </p:nvSpPr>
        <p:spPr>
          <a:xfrm>
            <a:off x="4270337" y="4363094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18" name="Image 31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295088" y="4319977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203" name="Image 20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692436" y="4283866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02" name="Ellipse 201"/>
          <p:cNvSpPr/>
          <p:nvPr/>
        </p:nvSpPr>
        <p:spPr>
          <a:xfrm>
            <a:off x="1668862" y="4344969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7" name="Rectangle à coins arrondis 306"/>
          <p:cNvSpPr/>
          <p:nvPr/>
        </p:nvSpPr>
        <p:spPr>
          <a:xfrm>
            <a:off x="3572987" y="400421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8" name="ZoneTexte 307"/>
          <p:cNvSpPr txBox="1"/>
          <p:nvPr/>
        </p:nvSpPr>
        <p:spPr>
          <a:xfrm>
            <a:off x="3590630" y="401999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10" name="Rectangle à coins arrondis 309"/>
          <p:cNvSpPr/>
          <p:nvPr/>
        </p:nvSpPr>
        <p:spPr>
          <a:xfrm>
            <a:off x="4876527" y="400421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1" name="ZoneTexte 310"/>
          <p:cNvSpPr txBox="1"/>
          <p:nvPr/>
        </p:nvSpPr>
        <p:spPr>
          <a:xfrm>
            <a:off x="4894170" y="401999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38" name="Rectangle à coins arrondis 337"/>
          <p:cNvSpPr/>
          <p:nvPr/>
        </p:nvSpPr>
        <p:spPr>
          <a:xfrm>
            <a:off x="2955826" y="5411475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9" name="ZoneTexte 338"/>
          <p:cNvSpPr txBox="1"/>
          <p:nvPr/>
        </p:nvSpPr>
        <p:spPr>
          <a:xfrm>
            <a:off x="2973469" y="5427254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41" name="Rectangle à coins arrondis 340"/>
          <p:cNvSpPr/>
          <p:nvPr/>
        </p:nvSpPr>
        <p:spPr>
          <a:xfrm>
            <a:off x="1652286" y="5411475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2" name="ZoneTexte 341"/>
          <p:cNvSpPr txBox="1"/>
          <p:nvPr/>
        </p:nvSpPr>
        <p:spPr>
          <a:xfrm>
            <a:off x="1669929" y="5427254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45" name="Rectangle à coins arrondis 344"/>
          <p:cNvSpPr/>
          <p:nvPr/>
        </p:nvSpPr>
        <p:spPr>
          <a:xfrm>
            <a:off x="4207995" y="5411475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6" name="ZoneTexte 345"/>
          <p:cNvSpPr txBox="1"/>
          <p:nvPr/>
        </p:nvSpPr>
        <p:spPr>
          <a:xfrm>
            <a:off x="4225638" y="5427254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67" name="Rectangle à coins arrondis 366"/>
          <p:cNvSpPr/>
          <p:nvPr/>
        </p:nvSpPr>
        <p:spPr>
          <a:xfrm>
            <a:off x="310709" y="734851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8" name="ZoneTexte 367"/>
          <p:cNvSpPr txBox="1"/>
          <p:nvPr/>
        </p:nvSpPr>
        <p:spPr>
          <a:xfrm>
            <a:off x="328352" y="736429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70" name="Rectangle à coins arrondis 369"/>
          <p:cNvSpPr/>
          <p:nvPr/>
        </p:nvSpPr>
        <p:spPr>
          <a:xfrm>
            <a:off x="1614249" y="734851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1" name="ZoneTexte 370"/>
          <p:cNvSpPr txBox="1"/>
          <p:nvPr/>
        </p:nvSpPr>
        <p:spPr>
          <a:xfrm>
            <a:off x="1631892" y="736429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73" name="Rectangle à coins arrondis 372"/>
          <p:cNvSpPr/>
          <p:nvPr/>
        </p:nvSpPr>
        <p:spPr>
          <a:xfrm>
            <a:off x="4221329" y="734851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4" name="ZoneTexte 373"/>
          <p:cNvSpPr txBox="1"/>
          <p:nvPr/>
        </p:nvSpPr>
        <p:spPr>
          <a:xfrm>
            <a:off x="4238972" y="736429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82" name="Rectangle à coins arrondis 381"/>
          <p:cNvSpPr/>
          <p:nvPr/>
        </p:nvSpPr>
        <p:spPr>
          <a:xfrm>
            <a:off x="2917789" y="734851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3" name="ZoneTexte 382"/>
          <p:cNvSpPr txBox="1"/>
          <p:nvPr/>
        </p:nvSpPr>
        <p:spPr>
          <a:xfrm>
            <a:off x="2935432" y="736429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85" name="Rectangle à coins arrondis 384"/>
          <p:cNvSpPr/>
          <p:nvPr/>
        </p:nvSpPr>
        <p:spPr>
          <a:xfrm>
            <a:off x="5555690" y="734851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6" name="ZoneTexte 385"/>
          <p:cNvSpPr txBox="1"/>
          <p:nvPr/>
        </p:nvSpPr>
        <p:spPr>
          <a:xfrm>
            <a:off x="5573333" y="736429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pic>
        <p:nvPicPr>
          <p:cNvPr id="105" name="Image 10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61" y="978812"/>
            <a:ext cx="330114" cy="418832"/>
          </a:xfrm>
          <a:prstGeom prst="rect">
            <a:avLst/>
          </a:prstGeom>
        </p:spPr>
      </p:pic>
      <p:pic>
        <p:nvPicPr>
          <p:cNvPr id="106" name="Image 10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805" y="987284"/>
            <a:ext cx="360053" cy="360053"/>
          </a:xfrm>
          <a:prstGeom prst="rect">
            <a:avLst/>
          </a:prstGeom>
        </p:spPr>
      </p:pic>
      <p:pic>
        <p:nvPicPr>
          <p:cNvPr id="409" name="Image 40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338" y="5877604"/>
            <a:ext cx="360053" cy="360053"/>
          </a:xfrm>
          <a:prstGeom prst="rect">
            <a:avLst/>
          </a:prstGeom>
        </p:spPr>
      </p:pic>
      <p:pic>
        <p:nvPicPr>
          <p:cNvPr id="107" name="Image 10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65" y="5861535"/>
            <a:ext cx="392129" cy="467083"/>
          </a:xfrm>
          <a:prstGeom prst="rect">
            <a:avLst/>
          </a:prstGeom>
        </p:spPr>
      </p:pic>
      <p:sp>
        <p:nvSpPr>
          <p:cNvPr id="380" name="Rectangle 379"/>
          <p:cNvSpPr/>
          <p:nvPr/>
        </p:nvSpPr>
        <p:spPr>
          <a:xfrm>
            <a:off x="3405989" y="1439200"/>
            <a:ext cx="1170730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553464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Localiser les océans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81" name="Rectangle 380"/>
          <p:cNvSpPr/>
          <p:nvPr/>
        </p:nvSpPr>
        <p:spPr>
          <a:xfrm>
            <a:off x="795050" y="1431679"/>
            <a:ext cx="118427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847640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Connaître son espace proche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05" name="Rectangle 404"/>
          <p:cNvSpPr/>
          <p:nvPr/>
        </p:nvSpPr>
        <p:spPr>
          <a:xfrm>
            <a:off x="2126434" y="1449862"/>
            <a:ext cx="115039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752875"/>
              </a:avLst>
            </a:prstTxWarp>
            <a:spAutoFit/>
          </a:bodyPr>
          <a:lstStyle/>
          <a:p>
            <a:pPr algn="ctr"/>
            <a:r>
              <a:rPr lang="fr-FR" sz="14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Localiser les continents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06" name="Rectangle 405"/>
          <p:cNvSpPr/>
          <p:nvPr/>
        </p:nvSpPr>
        <p:spPr>
          <a:xfrm>
            <a:off x="3480689" y="2899521"/>
            <a:ext cx="108323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Localiser les grands déserts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07" name="Rectangle 406"/>
          <p:cNvSpPr/>
          <p:nvPr/>
        </p:nvSpPr>
        <p:spPr>
          <a:xfrm>
            <a:off x="872448" y="2890136"/>
            <a:ext cx="1089478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446080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Localiser les domaines bioclimatiques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10" name="Rectangle 409"/>
          <p:cNvSpPr/>
          <p:nvPr/>
        </p:nvSpPr>
        <p:spPr>
          <a:xfrm>
            <a:off x="2142758" y="2905160"/>
            <a:ext cx="110782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058725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Localiser les chaînes de montagnes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11" name="Rectangle 410"/>
          <p:cNvSpPr/>
          <p:nvPr/>
        </p:nvSpPr>
        <p:spPr>
          <a:xfrm>
            <a:off x="2832935" y="4357520"/>
            <a:ext cx="1155870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050865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Prélever des informations dans une carte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12" name="Rectangle 411"/>
          <p:cNvSpPr/>
          <p:nvPr/>
        </p:nvSpPr>
        <p:spPr>
          <a:xfrm>
            <a:off x="4782536" y="2916856"/>
            <a:ext cx="111520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469814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Localiser les grandes forêts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13" name="Rectangle 412"/>
          <p:cNvSpPr/>
          <p:nvPr/>
        </p:nvSpPr>
        <p:spPr>
          <a:xfrm>
            <a:off x="1553953" y="4335316"/>
            <a:ext cx="113921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Décrire un paysage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14" name="Rectangle 413"/>
          <p:cNvSpPr/>
          <p:nvPr/>
        </p:nvSpPr>
        <p:spPr>
          <a:xfrm>
            <a:off x="4189732" y="4335316"/>
            <a:ext cx="1073963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433524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Compléter une carte, un croquis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52" name="Rectangle 251"/>
          <p:cNvSpPr/>
          <p:nvPr/>
        </p:nvSpPr>
        <p:spPr>
          <a:xfrm>
            <a:off x="4197171" y="6278176"/>
            <a:ext cx="112724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19796889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Localiser les grandes villes de France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3" name="Rectangle 262"/>
          <p:cNvSpPr/>
          <p:nvPr/>
        </p:nvSpPr>
        <p:spPr>
          <a:xfrm>
            <a:off x="1556085" y="6232014"/>
            <a:ext cx="112724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510512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Localiser les grandes métropoles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6" name="Rectangle 265"/>
          <p:cNvSpPr/>
          <p:nvPr/>
        </p:nvSpPr>
        <p:spPr>
          <a:xfrm>
            <a:off x="247517" y="6227710"/>
            <a:ext cx="110349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487844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Localiser les foyers de peuplement 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7" name="Rectangle 266"/>
          <p:cNvSpPr/>
          <p:nvPr/>
        </p:nvSpPr>
        <p:spPr>
          <a:xfrm>
            <a:off x="5516602" y="6249167"/>
            <a:ext cx="106633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740681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Localiser les régions françaises 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8" name="Rectangle 267"/>
          <p:cNvSpPr/>
          <p:nvPr/>
        </p:nvSpPr>
        <p:spPr>
          <a:xfrm>
            <a:off x="2866034" y="6273578"/>
            <a:ext cx="111128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219951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Localiser les zones portuaires 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pic>
        <p:nvPicPr>
          <p:cNvPr id="269" name="Image 26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72" t="44501" r="68348" b="44132"/>
          <a:stretch/>
        </p:blipFill>
        <p:spPr>
          <a:xfrm>
            <a:off x="2723864" y="9354300"/>
            <a:ext cx="1404000" cy="757523"/>
          </a:xfrm>
          <a:prstGeom prst="round2Same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</p:spPr>
      </p:pic>
      <p:sp>
        <p:nvSpPr>
          <p:cNvPr id="241" name="Arrondir un rectangle avec un coin du même côté 240"/>
          <p:cNvSpPr/>
          <p:nvPr/>
        </p:nvSpPr>
        <p:spPr>
          <a:xfrm rot="5400000">
            <a:off x="3107578" y="9159972"/>
            <a:ext cx="604927" cy="1152000"/>
          </a:xfrm>
          <a:prstGeom prst="round2SameRect">
            <a:avLst>
              <a:gd name="adj1" fmla="val 8899"/>
              <a:gd name="adj2" fmla="val 18600"/>
            </a:avLst>
          </a:prstGeom>
          <a:noFill/>
          <a:ln>
            <a:solidFill>
              <a:srgbClr val="FFFF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2" name="ZoneTexte 241"/>
          <p:cNvSpPr txBox="1"/>
          <p:nvPr/>
        </p:nvSpPr>
        <p:spPr>
          <a:xfrm>
            <a:off x="2795378" y="9441603"/>
            <a:ext cx="1273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/>
                </a:solidFill>
                <a:latin typeface="Dancing Script" panose="03080600040507000D00" pitchFamily="66" charset="0"/>
              </a:rPr>
              <a:t>Géographie</a:t>
            </a:r>
            <a:endParaRPr lang="fr-FR" sz="1550" dirty="0">
              <a:solidFill>
                <a:schemeClr val="bg1"/>
              </a:solidFill>
              <a:latin typeface="Dancing Script" panose="03080600040507000D00" pitchFamily="66" charset="0"/>
            </a:endParaRPr>
          </a:p>
        </p:txBody>
      </p:sp>
      <p:sp>
        <p:nvSpPr>
          <p:cNvPr id="270" name="Ellipse 269"/>
          <p:cNvSpPr/>
          <p:nvPr/>
        </p:nvSpPr>
        <p:spPr>
          <a:xfrm>
            <a:off x="336088" y="7715931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71" name="Image 270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73307" y="7676065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272" name="Image 27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690693" y="7665790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73" name="Ellipse 272"/>
          <p:cNvSpPr/>
          <p:nvPr/>
        </p:nvSpPr>
        <p:spPr>
          <a:xfrm>
            <a:off x="1663748" y="7715931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2" name="Image 28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000788" y="7662549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85" name="Ellipse 284"/>
          <p:cNvSpPr/>
          <p:nvPr/>
        </p:nvSpPr>
        <p:spPr>
          <a:xfrm>
            <a:off x="2973843" y="773323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6" name="Ellipse 285"/>
          <p:cNvSpPr/>
          <p:nvPr/>
        </p:nvSpPr>
        <p:spPr>
          <a:xfrm>
            <a:off x="4292302" y="7724895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9" name="Image 28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308973" y="7664480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94" name="Ellipse 293"/>
          <p:cNvSpPr/>
          <p:nvPr/>
        </p:nvSpPr>
        <p:spPr>
          <a:xfrm>
            <a:off x="5584185" y="7722964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03" name="Image 30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600856" y="7662549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06" name="Rectangle à coins arrondis 305"/>
          <p:cNvSpPr/>
          <p:nvPr/>
        </p:nvSpPr>
        <p:spPr>
          <a:xfrm>
            <a:off x="305526" y="8815076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9" name="ZoneTexte 308"/>
          <p:cNvSpPr txBox="1"/>
          <p:nvPr/>
        </p:nvSpPr>
        <p:spPr>
          <a:xfrm>
            <a:off x="323169" y="8830855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12" name="Rectangle à coins arrondis 311"/>
          <p:cNvSpPr/>
          <p:nvPr/>
        </p:nvSpPr>
        <p:spPr>
          <a:xfrm>
            <a:off x="1609066" y="8815076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3" name="ZoneTexte 312"/>
          <p:cNvSpPr txBox="1"/>
          <p:nvPr/>
        </p:nvSpPr>
        <p:spPr>
          <a:xfrm>
            <a:off x="1626709" y="8830855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16" name="Rectangle à coins arrondis 315"/>
          <p:cNvSpPr/>
          <p:nvPr/>
        </p:nvSpPr>
        <p:spPr>
          <a:xfrm>
            <a:off x="4216146" y="8815076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4" name="ZoneTexte 323"/>
          <p:cNvSpPr txBox="1"/>
          <p:nvPr/>
        </p:nvSpPr>
        <p:spPr>
          <a:xfrm>
            <a:off x="4233789" y="8830855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40" name="Rectangle à coins arrondis 339"/>
          <p:cNvSpPr/>
          <p:nvPr/>
        </p:nvSpPr>
        <p:spPr>
          <a:xfrm>
            <a:off x="2912606" y="8815076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3" name="ZoneTexte 342"/>
          <p:cNvSpPr txBox="1"/>
          <p:nvPr/>
        </p:nvSpPr>
        <p:spPr>
          <a:xfrm>
            <a:off x="2930249" y="8830855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47" name="Rectangle à coins arrondis 346"/>
          <p:cNvSpPr/>
          <p:nvPr/>
        </p:nvSpPr>
        <p:spPr>
          <a:xfrm>
            <a:off x="5550507" y="8815076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0" name="ZoneTexte 349"/>
          <p:cNvSpPr txBox="1"/>
          <p:nvPr/>
        </p:nvSpPr>
        <p:spPr>
          <a:xfrm>
            <a:off x="5568150" y="8830855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54" name="Rectangle 353"/>
          <p:cNvSpPr/>
          <p:nvPr/>
        </p:nvSpPr>
        <p:spPr>
          <a:xfrm>
            <a:off x="4191988" y="7744734"/>
            <a:ext cx="112724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13963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Analyser une carte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55" name="Rectangle 354"/>
          <p:cNvSpPr/>
          <p:nvPr/>
        </p:nvSpPr>
        <p:spPr>
          <a:xfrm>
            <a:off x="1550902" y="7698572"/>
            <a:ext cx="112724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230174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Localiser les pays européens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60" name="Rectangle 359"/>
          <p:cNvSpPr/>
          <p:nvPr/>
        </p:nvSpPr>
        <p:spPr>
          <a:xfrm>
            <a:off x="228479" y="7735833"/>
            <a:ext cx="115697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271453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Localiser les outre-mer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63" name="Rectangle 362"/>
          <p:cNvSpPr/>
          <p:nvPr/>
        </p:nvSpPr>
        <p:spPr>
          <a:xfrm>
            <a:off x="5455998" y="7715725"/>
            <a:ext cx="113547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19890803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Réaliser une carte et sa légende 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66" name="Rectangle 365"/>
          <p:cNvSpPr/>
          <p:nvPr/>
        </p:nvSpPr>
        <p:spPr>
          <a:xfrm>
            <a:off x="2888560" y="7712426"/>
            <a:ext cx="109703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19384934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Comprendre comment un lieu est organisé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8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025" y="3089182"/>
            <a:ext cx="929773" cy="522103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9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885" y="3144827"/>
            <a:ext cx="635479" cy="504000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10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465" y="3064136"/>
            <a:ext cx="912157" cy="612327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1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324" y="6553996"/>
            <a:ext cx="741987" cy="379534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1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181" y="1550285"/>
            <a:ext cx="741989" cy="497756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1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28" y="6097566"/>
            <a:ext cx="849464" cy="849464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1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961" y="1537250"/>
            <a:ext cx="741989" cy="678280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1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733" y="6323698"/>
            <a:ext cx="741989" cy="650797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1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297" y="1588437"/>
            <a:ext cx="578651" cy="572287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1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0366" y="6325573"/>
            <a:ext cx="668536" cy="732622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18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291" y="7841906"/>
            <a:ext cx="590499" cy="618323"/>
          </a:xfrm>
          <a:prstGeom prst="rect">
            <a:avLst/>
          </a:prstGeom>
        </p:spPr>
      </p:pic>
      <p:sp>
        <p:nvSpPr>
          <p:cNvPr id="160" name="Ellipse 159"/>
          <p:cNvSpPr/>
          <p:nvPr/>
        </p:nvSpPr>
        <p:spPr>
          <a:xfrm>
            <a:off x="4891767" y="1431989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61" name="Image 160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916518" y="1388872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62" name="Rectangle à coins arrondis 161"/>
          <p:cNvSpPr/>
          <p:nvPr/>
        </p:nvSpPr>
        <p:spPr>
          <a:xfrm>
            <a:off x="4829425" y="2480370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3" name="ZoneTexte 162"/>
          <p:cNvSpPr txBox="1"/>
          <p:nvPr/>
        </p:nvSpPr>
        <p:spPr>
          <a:xfrm>
            <a:off x="4847068" y="2496149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64" name="Rectangle 163"/>
          <p:cNvSpPr/>
          <p:nvPr/>
        </p:nvSpPr>
        <p:spPr>
          <a:xfrm>
            <a:off x="4811162" y="1404211"/>
            <a:ext cx="1073963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433524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Localiser les grands pays du monde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19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142" y="1522420"/>
            <a:ext cx="741987" cy="741446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20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678" y="2822662"/>
            <a:ext cx="741965" cy="741965"/>
          </a:xfrm>
          <a:prstGeom prst="round2SameRect">
            <a:avLst>
              <a:gd name="adj1" fmla="val 16667"/>
              <a:gd name="adj2" fmla="val 5539"/>
            </a:avLst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 rotWithShape="1">
          <a:blip r:embed="rId2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58"/>
          <a:stretch/>
        </p:blipFill>
        <p:spPr>
          <a:xfrm>
            <a:off x="1718525" y="4513714"/>
            <a:ext cx="826229" cy="487416"/>
          </a:xfrm>
          <a:prstGeom prst="round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2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608" y="4599813"/>
            <a:ext cx="913622" cy="540000"/>
          </a:xfrm>
          <a:prstGeom prst="rect">
            <a:avLst/>
          </a:prstGeom>
        </p:spPr>
      </p:pic>
      <p:pic>
        <p:nvPicPr>
          <p:cNvPr id="28" name="Image 27"/>
          <p:cNvPicPr>
            <a:picLocks noChangeAspect="1"/>
          </p:cNvPicPr>
          <p:nvPr/>
        </p:nvPicPr>
        <p:blipFill>
          <a:blip r:embed="rId2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813" y="4487856"/>
            <a:ext cx="663998" cy="783518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>
          <a:blip r:embed="rId2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188" y="4652989"/>
            <a:ext cx="466288" cy="466288"/>
          </a:xfrm>
          <a:prstGeom prst="rect">
            <a:avLst/>
          </a:prstGeom>
        </p:spPr>
      </p:pic>
      <p:pic>
        <p:nvPicPr>
          <p:cNvPr id="30" name="Image 29"/>
          <p:cNvPicPr>
            <a:picLocks noChangeAspect="1"/>
          </p:cNvPicPr>
          <p:nvPr/>
        </p:nvPicPr>
        <p:blipFill>
          <a:blip r:embed="rId2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813" y="6475929"/>
            <a:ext cx="773597" cy="400860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>
          <a:blip r:embed="rId2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464" y="7849552"/>
            <a:ext cx="648000" cy="648000"/>
          </a:xfrm>
          <a:prstGeom prst="rect">
            <a:avLst/>
          </a:prstGeom>
        </p:spPr>
      </p:pic>
      <p:pic>
        <p:nvPicPr>
          <p:cNvPr id="1026" name="Picture 2" descr="dom-tom - EKLOR - Solutions solaires"/>
          <p:cNvPicPr>
            <a:picLocks noChangeAspect="1" noChangeArrowheads="1"/>
          </p:cNvPicPr>
          <p:nvPr/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50" y="7894247"/>
            <a:ext cx="725934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Image 31"/>
          <p:cNvPicPr>
            <a:picLocks noChangeAspect="1"/>
          </p:cNvPicPr>
          <p:nvPr/>
        </p:nvPicPr>
        <p:blipFill>
          <a:blip r:embed="rId28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837" y="7801639"/>
            <a:ext cx="769710" cy="780327"/>
          </a:xfrm>
          <a:prstGeom prst="rect">
            <a:avLst/>
          </a:prstGeom>
        </p:spPr>
      </p:pic>
      <p:pic>
        <p:nvPicPr>
          <p:cNvPr id="33" name="Image 32"/>
          <p:cNvPicPr>
            <a:picLocks noChangeAspect="1"/>
          </p:cNvPicPr>
          <p:nvPr/>
        </p:nvPicPr>
        <p:blipFill>
          <a:blip r:embed="rId29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900" y="4559737"/>
            <a:ext cx="602865" cy="630025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126" y="7931673"/>
            <a:ext cx="725612" cy="254102"/>
          </a:xfrm>
          <a:prstGeom prst="rect">
            <a:avLst/>
          </a:prstGeom>
        </p:spPr>
      </p:pic>
      <p:pic>
        <p:nvPicPr>
          <p:cNvPr id="34" name="Image 33"/>
          <p:cNvPicPr>
            <a:picLocks noChangeAspect="1"/>
          </p:cNvPicPr>
          <p:nvPr/>
        </p:nvPicPr>
        <p:blipFill>
          <a:blip r:embed="rId3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324" y="7948992"/>
            <a:ext cx="745309" cy="418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45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3" t="40748" r="50109" b="41442"/>
          <a:stretch/>
        </p:blipFill>
        <p:spPr>
          <a:xfrm>
            <a:off x="581775" y="26076"/>
            <a:ext cx="5773689" cy="1045028"/>
          </a:xfrm>
          <a:prstGeom prst="rect">
            <a:avLst/>
          </a:prstGeom>
        </p:spPr>
      </p:pic>
      <p:sp>
        <p:nvSpPr>
          <p:cNvPr id="408" name="Rectangle à coins arrondis 407"/>
          <p:cNvSpPr/>
          <p:nvPr/>
        </p:nvSpPr>
        <p:spPr>
          <a:xfrm>
            <a:off x="112785" y="4782125"/>
            <a:ext cx="6601226" cy="4498788"/>
          </a:xfrm>
          <a:prstGeom prst="roundRect">
            <a:avLst>
              <a:gd name="adj" fmla="val 5128"/>
            </a:avLst>
          </a:prstGeom>
          <a:solidFill>
            <a:srgbClr val="F69FAB">
              <a:alpha val="20784"/>
            </a:srgbClr>
          </a:solidFill>
          <a:ln w="28575">
            <a:solidFill>
              <a:srgbClr val="F69F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à coins arrondis 11"/>
          <p:cNvSpPr/>
          <p:nvPr/>
        </p:nvSpPr>
        <p:spPr>
          <a:xfrm>
            <a:off x="115429" y="1350324"/>
            <a:ext cx="6601226" cy="2994261"/>
          </a:xfrm>
          <a:prstGeom prst="roundRect">
            <a:avLst>
              <a:gd name="adj" fmla="val 5128"/>
            </a:avLst>
          </a:prstGeom>
          <a:solidFill>
            <a:srgbClr val="FCE4E7">
              <a:alpha val="20000"/>
            </a:srgbClr>
          </a:solidFill>
          <a:ln w="28575">
            <a:solidFill>
              <a:srgbClr val="F69F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6" name="ZoneTexte 125"/>
          <p:cNvSpPr txBox="1"/>
          <p:nvPr/>
        </p:nvSpPr>
        <p:spPr>
          <a:xfrm>
            <a:off x="-561379" y="1011572"/>
            <a:ext cx="7775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     CYCLE 3                                                                CFG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sp>
        <p:nvSpPr>
          <p:cNvPr id="118" name="ZoneTexte 117"/>
          <p:cNvSpPr txBox="1"/>
          <p:nvPr/>
        </p:nvSpPr>
        <p:spPr>
          <a:xfrm>
            <a:off x="-928160" y="278973"/>
            <a:ext cx="8863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smtClean="0">
                <a:latin typeface="OilChangeW01-Regular" panose="02000000000000000000" pitchFamily="2" charset="0"/>
                <a:cs typeface="Mali" panose="00000500000000000000" pitchFamily="2" charset="-34"/>
              </a:rPr>
              <a:t>Histoire &amp; géographie</a:t>
            </a:r>
            <a:endParaRPr lang="fr-FR" sz="2400" b="1" dirty="0">
              <a:latin typeface="OilChangeW01-Regular" panose="02000000000000000000" pitchFamily="2" charset="0"/>
              <a:cs typeface="Mali" panose="00000500000000000000" pitchFamily="2" charset="-34"/>
            </a:endParaRPr>
          </a:p>
        </p:txBody>
      </p:sp>
      <p:sp>
        <p:nvSpPr>
          <p:cNvPr id="131" name="ZoneTexte 130"/>
          <p:cNvSpPr txBox="1"/>
          <p:nvPr/>
        </p:nvSpPr>
        <p:spPr>
          <a:xfrm>
            <a:off x="-826039" y="4474267"/>
            <a:ext cx="857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CYCLE </a:t>
            </a:r>
            <a:r>
              <a:rPr lang="fr-FR" b="1" dirty="0" smtClean="0">
                <a:latin typeface="CHICKEN Pie" panose="02000600000000000000" pitchFamily="2" charset="0"/>
                <a:cs typeface="Rubik" panose="02000604000000020004" pitchFamily="2" charset="-79"/>
              </a:rPr>
              <a:t>4</a:t>
            </a:r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                                                                 DNB    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sp>
        <p:nvSpPr>
          <p:cNvPr id="134" name="Ellipse 133"/>
          <p:cNvSpPr/>
          <p:nvPr/>
        </p:nvSpPr>
        <p:spPr>
          <a:xfrm>
            <a:off x="329094" y="4812475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5" name="Image 13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66313" y="4772609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49" name="Image 14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683699" y="4762334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50" name="Ellipse 149"/>
          <p:cNvSpPr/>
          <p:nvPr/>
        </p:nvSpPr>
        <p:spPr>
          <a:xfrm>
            <a:off x="1656754" y="4812475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58" name="Image 15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993794" y="4759093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59" name="Ellipse 158"/>
          <p:cNvSpPr/>
          <p:nvPr/>
        </p:nvSpPr>
        <p:spPr>
          <a:xfrm>
            <a:off x="2966849" y="482978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7" name="Ellipse 166"/>
          <p:cNvSpPr/>
          <p:nvPr/>
        </p:nvSpPr>
        <p:spPr>
          <a:xfrm>
            <a:off x="4285308" y="4821439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68" name="Image 16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301979" y="4761024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36" name="Ellipse 235"/>
          <p:cNvSpPr/>
          <p:nvPr/>
        </p:nvSpPr>
        <p:spPr>
          <a:xfrm>
            <a:off x="5577191" y="481950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37" name="Image 236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593862" y="4759093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92" name="Ellipse 391"/>
          <p:cNvSpPr/>
          <p:nvPr/>
        </p:nvSpPr>
        <p:spPr>
          <a:xfrm>
            <a:off x="959798" y="2906250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93" name="Image 392"/>
          <p:cNvPicPr preferRelativeResize="0">
            <a:picLocks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986807" y="2844382"/>
            <a:ext cx="936000" cy="1044000"/>
          </a:xfrm>
          <a:prstGeom prst="rect">
            <a:avLst/>
          </a:prstGeom>
          <a:ln>
            <a:noFill/>
          </a:ln>
        </p:spPr>
      </p:pic>
      <p:pic>
        <p:nvPicPr>
          <p:cNvPr id="389" name="Image 38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042543" y="1341958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90" name="Ellipse 389"/>
          <p:cNvSpPr/>
          <p:nvPr/>
        </p:nvSpPr>
        <p:spPr>
          <a:xfrm>
            <a:off x="3018499" y="1402654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Rectangle à coins arrondis 44"/>
          <p:cNvSpPr/>
          <p:nvPr/>
        </p:nvSpPr>
        <p:spPr>
          <a:xfrm>
            <a:off x="365152" y="2452287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9" name="ZoneTexte 48"/>
          <p:cNvSpPr txBox="1"/>
          <p:nvPr/>
        </p:nvSpPr>
        <p:spPr>
          <a:xfrm>
            <a:off x="382795" y="2468066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46" name="Ellipse 145"/>
          <p:cNvSpPr/>
          <p:nvPr/>
        </p:nvSpPr>
        <p:spPr>
          <a:xfrm>
            <a:off x="394399" y="1433395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7" name="Image 146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25655" y="1385287"/>
            <a:ext cx="937234" cy="1044000"/>
          </a:xfrm>
          <a:prstGeom prst="rect">
            <a:avLst/>
          </a:prstGeom>
          <a:ln>
            <a:noFill/>
          </a:ln>
        </p:spPr>
      </p:pic>
      <p:sp>
        <p:nvSpPr>
          <p:cNvPr id="194" name="Ellipse 193"/>
          <p:cNvSpPr/>
          <p:nvPr/>
        </p:nvSpPr>
        <p:spPr>
          <a:xfrm>
            <a:off x="2248622" y="290320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95" name="Image 19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279687" y="2842410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82" name="Image 18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740905" y="1359813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83" name="Ellipse 182"/>
          <p:cNvSpPr/>
          <p:nvPr/>
        </p:nvSpPr>
        <p:spPr>
          <a:xfrm>
            <a:off x="1720827" y="1416721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3" name="Rectangle à coins arrondis 282"/>
          <p:cNvSpPr/>
          <p:nvPr/>
        </p:nvSpPr>
        <p:spPr>
          <a:xfrm>
            <a:off x="1668692" y="2452287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4" name="ZoneTexte 283"/>
          <p:cNvSpPr txBox="1"/>
          <p:nvPr/>
        </p:nvSpPr>
        <p:spPr>
          <a:xfrm>
            <a:off x="1686335" y="2468066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292" name="Rectangle à coins arrondis 291"/>
          <p:cNvSpPr/>
          <p:nvPr/>
        </p:nvSpPr>
        <p:spPr>
          <a:xfrm>
            <a:off x="910828" y="395177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3" name="ZoneTexte 292"/>
          <p:cNvSpPr txBox="1"/>
          <p:nvPr/>
        </p:nvSpPr>
        <p:spPr>
          <a:xfrm>
            <a:off x="928471" y="396755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01" name="Rectangle à coins arrondis 300"/>
          <p:cNvSpPr/>
          <p:nvPr/>
        </p:nvSpPr>
        <p:spPr>
          <a:xfrm>
            <a:off x="2972232" y="2452287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2" name="ZoneTexte 301"/>
          <p:cNvSpPr txBox="1"/>
          <p:nvPr/>
        </p:nvSpPr>
        <p:spPr>
          <a:xfrm>
            <a:off x="2989875" y="2468066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04" name="Rectangle à coins arrondis 303"/>
          <p:cNvSpPr/>
          <p:nvPr/>
        </p:nvSpPr>
        <p:spPr>
          <a:xfrm>
            <a:off x="2214367" y="395177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5" name="ZoneTexte 304"/>
          <p:cNvSpPr txBox="1"/>
          <p:nvPr/>
        </p:nvSpPr>
        <p:spPr>
          <a:xfrm>
            <a:off x="2232010" y="396755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98" name="Ellipse 197"/>
          <p:cNvSpPr/>
          <p:nvPr/>
        </p:nvSpPr>
        <p:spPr>
          <a:xfrm>
            <a:off x="3572987" y="2925657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99" name="Image 19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600641" y="2856925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91" name="Image 190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916518" y="2884979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93" name="Ellipse 192"/>
          <p:cNvSpPr/>
          <p:nvPr/>
        </p:nvSpPr>
        <p:spPr>
          <a:xfrm>
            <a:off x="4883097" y="2929477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7" name="Ellipse 316"/>
          <p:cNvSpPr/>
          <p:nvPr/>
        </p:nvSpPr>
        <p:spPr>
          <a:xfrm>
            <a:off x="5615188" y="1403907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18" name="Image 31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639939" y="1360790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07" name="Rectangle à coins arrondis 306"/>
          <p:cNvSpPr/>
          <p:nvPr/>
        </p:nvSpPr>
        <p:spPr>
          <a:xfrm>
            <a:off x="3572987" y="400421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8" name="ZoneTexte 307"/>
          <p:cNvSpPr txBox="1"/>
          <p:nvPr/>
        </p:nvSpPr>
        <p:spPr>
          <a:xfrm>
            <a:off x="3590630" y="401999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10" name="Rectangle à coins arrondis 309"/>
          <p:cNvSpPr/>
          <p:nvPr/>
        </p:nvSpPr>
        <p:spPr>
          <a:xfrm>
            <a:off x="4876527" y="400421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1" name="ZoneTexte 310"/>
          <p:cNvSpPr txBox="1"/>
          <p:nvPr/>
        </p:nvSpPr>
        <p:spPr>
          <a:xfrm>
            <a:off x="4894170" y="401999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45" name="Rectangle à coins arrondis 344"/>
          <p:cNvSpPr/>
          <p:nvPr/>
        </p:nvSpPr>
        <p:spPr>
          <a:xfrm>
            <a:off x="5552846" y="245228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6" name="ZoneTexte 345"/>
          <p:cNvSpPr txBox="1"/>
          <p:nvPr/>
        </p:nvSpPr>
        <p:spPr>
          <a:xfrm>
            <a:off x="5570489" y="246806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67" name="Rectangle à coins arrondis 366"/>
          <p:cNvSpPr/>
          <p:nvPr/>
        </p:nvSpPr>
        <p:spPr>
          <a:xfrm>
            <a:off x="298532" y="5911620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8" name="ZoneTexte 367"/>
          <p:cNvSpPr txBox="1"/>
          <p:nvPr/>
        </p:nvSpPr>
        <p:spPr>
          <a:xfrm>
            <a:off x="316175" y="5927399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70" name="Rectangle à coins arrondis 369"/>
          <p:cNvSpPr/>
          <p:nvPr/>
        </p:nvSpPr>
        <p:spPr>
          <a:xfrm>
            <a:off x="1602072" y="5911620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1" name="ZoneTexte 370"/>
          <p:cNvSpPr txBox="1"/>
          <p:nvPr/>
        </p:nvSpPr>
        <p:spPr>
          <a:xfrm>
            <a:off x="1619715" y="5927399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73" name="Rectangle à coins arrondis 372"/>
          <p:cNvSpPr/>
          <p:nvPr/>
        </p:nvSpPr>
        <p:spPr>
          <a:xfrm>
            <a:off x="4209152" y="5911620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4" name="ZoneTexte 373"/>
          <p:cNvSpPr txBox="1"/>
          <p:nvPr/>
        </p:nvSpPr>
        <p:spPr>
          <a:xfrm>
            <a:off x="4226795" y="5927399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82" name="Rectangle à coins arrondis 381"/>
          <p:cNvSpPr/>
          <p:nvPr/>
        </p:nvSpPr>
        <p:spPr>
          <a:xfrm>
            <a:off x="2905612" y="5911620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3" name="ZoneTexte 382"/>
          <p:cNvSpPr txBox="1"/>
          <p:nvPr/>
        </p:nvSpPr>
        <p:spPr>
          <a:xfrm>
            <a:off x="2923255" y="5927399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85" name="Rectangle à coins arrondis 384"/>
          <p:cNvSpPr/>
          <p:nvPr/>
        </p:nvSpPr>
        <p:spPr>
          <a:xfrm>
            <a:off x="5543513" y="5911620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6" name="ZoneTexte 385"/>
          <p:cNvSpPr txBox="1"/>
          <p:nvPr/>
        </p:nvSpPr>
        <p:spPr>
          <a:xfrm>
            <a:off x="5561156" y="5927399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pic>
        <p:nvPicPr>
          <p:cNvPr id="105" name="Image 10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61" y="978812"/>
            <a:ext cx="330114" cy="418832"/>
          </a:xfrm>
          <a:prstGeom prst="rect">
            <a:avLst/>
          </a:prstGeom>
        </p:spPr>
      </p:pic>
      <p:pic>
        <p:nvPicPr>
          <p:cNvPr id="106" name="Image 10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805" y="987284"/>
            <a:ext cx="360053" cy="360053"/>
          </a:xfrm>
          <a:prstGeom prst="rect">
            <a:avLst/>
          </a:prstGeom>
        </p:spPr>
      </p:pic>
      <p:pic>
        <p:nvPicPr>
          <p:cNvPr id="409" name="Image 40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161" y="4440706"/>
            <a:ext cx="360053" cy="360053"/>
          </a:xfrm>
          <a:prstGeom prst="rect">
            <a:avLst/>
          </a:prstGeom>
        </p:spPr>
      </p:pic>
      <p:pic>
        <p:nvPicPr>
          <p:cNvPr id="107" name="Image 10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88" y="4424637"/>
            <a:ext cx="392129" cy="467083"/>
          </a:xfrm>
          <a:prstGeom prst="rect">
            <a:avLst/>
          </a:prstGeom>
        </p:spPr>
      </p:pic>
      <p:sp>
        <p:nvSpPr>
          <p:cNvPr id="380" name="Rectangle 379"/>
          <p:cNvSpPr/>
          <p:nvPr/>
        </p:nvSpPr>
        <p:spPr>
          <a:xfrm>
            <a:off x="2881521" y="1397753"/>
            <a:ext cx="1170730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553464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Chercher une information sur Internet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81" name="Rectangle 380"/>
          <p:cNvSpPr/>
          <p:nvPr/>
        </p:nvSpPr>
        <p:spPr>
          <a:xfrm>
            <a:off x="280856" y="1421054"/>
            <a:ext cx="118427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847640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Présenter un document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05" name="Rectangle 404"/>
          <p:cNvSpPr/>
          <p:nvPr/>
        </p:nvSpPr>
        <p:spPr>
          <a:xfrm>
            <a:off x="1601966" y="1398141"/>
            <a:ext cx="115039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752875"/>
              </a:avLst>
            </a:prstTxWarp>
            <a:spAutoFit/>
          </a:bodyPr>
          <a:lstStyle/>
          <a:p>
            <a:pPr algn="ctr"/>
            <a:r>
              <a:rPr lang="fr-FR" sz="14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Relever une information dans un document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06" name="Rectangle 405"/>
          <p:cNvSpPr/>
          <p:nvPr/>
        </p:nvSpPr>
        <p:spPr>
          <a:xfrm>
            <a:off x="3480689" y="2899521"/>
            <a:ext cx="108323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Poser une question 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07" name="Rectangle 406"/>
          <p:cNvSpPr/>
          <p:nvPr/>
        </p:nvSpPr>
        <p:spPr>
          <a:xfrm>
            <a:off x="872448" y="2890136"/>
            <a:ext cx="1089478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446080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Répondre à une question à l’écrit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10" name="Rectangle 409"/>
          <p:cNvSpPr/>
          <p:nvPr/>
        </p:nvSpPr>
        <p:spPr>
          <a:xfrm>
            <a:off x="2142758" y="2905160"/>
            <a:ext cx="110782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058725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Répondre oralement à une question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12" name="Rectangle 411"/>
          <p:cNvSpPr/>
          <p:nvPr/>
        </p:nvSpPr>
        <p:spPr>
          <a:xfrm>
            <a:off x="4782536" y="2916856"/>
            <a:ext cx="111520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469814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Donner son avis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414" name="Rectangle 413"/>
          <p:cNvSpPr/>
          <p:nvPr/>
        </p:nvSpPr>
        <p:spPr>
          <a:xfrm>
            <a:off x="5528206" y="1386891"/>
            <a:ext cx="1073963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433524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Chercher pour comprendre un mot méconnu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52" name="Rectangle 251"/>
          <p:cNvSpPr/>
          <p:nvPr/>
        </p:nvSpPr>
        <p:spPr>
          <a:xfrm>
            <a:off x="4184994" y="4841278"/>
            <a:ext cx="112724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19796889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Mettre en relation plusieurs documents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3" name="Rectangle 262"/>
          <p:cNvSpPr/>
          <p:nvPr/>
        </p:nvSpPr>
        <p:spPr>
          <a:xfrm>
            <a:off x="1543908" y="4795116"/>
            <a:ext cx="112724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510512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Donner l’idée principale d’un document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6" name="Rectangle 265"/>
          <p:cNvSpPr/>
          <p:nvPr/>
        </p:nvSpPr>
        <p:spPr>
          <a:xfrm>
            <a:off x="235340" y="4790812"/>
            <a:ext cx="110349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487844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Situer un document dans son contexte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7" name="Rectangle 266"/>
          <p:cNvSpPr/>
          <p:nvPr/>
        </p:nvSpPr>
        <p:spPr>
          <a:xfrm>
            <a:off x="5504425" y="4812269"/>
            <a:ext cx="106633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740681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Porter un regard critique sur un document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268" name="Rectangle 267"/>
          <p:cNvSpPr/>
          <p:nvPr/>
        </p:nvSpPr>
        <p:spPr>
          <a:xfrm>
            <a:off x="2853857" y="4836680"/>
            <a:ext cx="111128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219951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Reformuler les idées d’un document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pic>
        <p:nvPicPr>
          <p:cNvPr id="269" name="Image 26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72" t="44501" r="68348" b="44132"/>
          <a:stretch/>
        </p:blipFill>
        <p:spPr>
          <a:xfrm>
            <a:off x="2723864" y="9354300"/>
            <a:ext cx="1404000" cy="757523"/>
          </a:xfrm>
          <a:prstGeom prst="round2Same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</p:spPr>
      </p:pic>
      <p:sp>
        <p:nvSpPr>
          <p:cNvPr id="241" name="Arrondir un rectangle avec un coin du même côté 240"/>
          <p:cNvSpPr/>
          <p:nvPr/>
        </p:nvSpPr>
        <p:spPr>
          <a:xfrm rot="5400000">
            <a:off x="3107578" y="9159972"/>
            <a:ext cx="604927" cy="1152000"/>
          </a:xfrm>
          <a:prstGeom prst="round2SameRect">
            <a:avLst>
              <a:gd name="adj1" fmla="val 8899"/>
              <a:gd name="adj2" fmla="val 18600"/>
            </a:avLst>
          </a:prstGeom>
          <a:noFill/>
          <a:ln>
            <a:solidFill>
              <a:srgbClr val="FFFF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2" name="ZoneTexte 241"/>
          <p:cNvSpPr txBox="1"/>
          <p:nvPr/>
        </p:nvSpPr>
        <p:spPr>
          <a:xfrm>
            <a:off x="2795378" y="9441603"/>
            <a:ext cx="12738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  <a:latin typeface="Dancing Script" panose="03080600040507000D00" pitchFamily="66" charset="0"/>
              </a:rPr>
              <a:t>Histoire &amp; Géo</a:t>
            </a:r>
            <a:endParaRPr lang="fr-FR" sz="1400" dirty="0">
              <a:solidFill>
                <a:schemeClr val="bg1"/>
              </a:solidFill>
              <a:latin typeface="Dancing Script" panose="03080600040507000D00" pitchFamily="66" charset="0"/>
            </a:endParaRPr>
          </a:p>
        </p:txBody>
      </p:sp>
      <p:sp>
        <p:nvSpPr>
          <p:cNvPr id="270" name="Ellipse 269"/>
          <p:cNvSpPr/>
          <p:nvPr/>
        </p:nvSpPr>
        <p:spPr>
          <a:xfrm>
            <a:off x="323911" y="6279033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71" name="Image 270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61130" y="6239167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272" name="Image 27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678516" y="6228892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73" name="Ellipse 272"/>
          <p:cNvSpPr/>
          <p:nvPr/>
        </p:nvSpPr>
        <p:spPr>
          <a:xfrm>
            <a:off x="1651571" y="6279033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2" name="Image 28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988611" y="6225651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85" name="Ellipse 284"/>
          <p:cNvSpPr/>
          <p:nvPr/>
        </p:nvSpPr>
        <p:spPr>
          <a:xfrm>
            <a:off x="2961666" y="6296340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6" name="Ellipse 285"/>
          <p:cNvSpPr/>
          <p:nvPr/>
        </p:nvSpPr>
        <p:spPr>
          <a:xfrm>
            <a:off x="4280125" y="6287997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9" name="Image 28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296796" y="6227582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94" name="Ellipse 293"/>
          <p:cNvSpPr/>
          <p:nvPr/>
        </p:nvSpPr>
        <p:spPr>
          <a:xfrm>
            <a:off x="5572008" y="6286066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03" name="Image 30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588679" y="6225651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06" name="Rectangle à coins arrondis 305"/>
          <p:cNvSpPr/>
          <p:nvPr/>
        </p:nvSpPr>
        <p:spPr>
          <a:xfrm>
            <a:off x="293349" y="737817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9" name="ZoneTexte 308"/>
          <p:cNvSpPr txBox="1"/>
          <p:nvPr/>
        </p:nvSpPr>
        <p:spPr>
          <a:xfrm>
            <a:off x="310992" y="739395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12" name="Rectangle à coins arrondis 311"/>
          <p:cNvSpPr/>
          <p:nvPr/>
        </p:nvSpPr>
        <p:spPr>
          <a:xfrm>
            <a:off x="1596889" y="737817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3" name="ZoneTexte 312"/>
          <p:cNvSpPr txBox="1"/>
          <p:nvPr/>
        </p:nvSpPr>
        <p:spPr>
          <a:xfrm>
            <a:off x="1614532" y="739395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16" name="Rectangle à coins arrondis 315"/>
          <p:cNvSpPr/>
          <p:nvPr/>
        </p:nvSpPr>
        <p:spPr>
          <a:xfrm>
            <a:off x="4203969" y="737817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4" name="ZoneTexte 323"/>
          <p:cNvSpPr txBox="1"/>
          <p:nvPr/>
        </p:nvSpPr>
        <p:spPr>
          <a:xfrm>
            <a:off x="4221612" y="739395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40" name="Rectangle à coins arrondis 339"/>
          <p:cNvSpPr/>
          <p:nvPr/>
        </p:nvSpPr>
        <p:spPr>
          <a:xfrm>
            <a:off x="2900429" y="737817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3" name="ZoneTexte 342"/>
          <p:cNvSpPr txBox="1"/>
          <p:nvPr/>
        </p:nvSpPr>
        <p:spPr>
          <a:xfrm>
            <a:off x="2918072" y="739395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47" name="Rectangle à coins arrondis 346"/>
          <p:cNvSpPr/>
          <p:nvPr/>
        </p:nvSpPr>
        <p:spPr>
          <a:xfrm>
            <a:off x="5538330" y="737817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0" name="ZoneTexte 349"/>
          <p:cNvSpPr txBox="1"/>
          <p:nvPr/>
        </p:nvSpPr>
        <p:spPr>
          <a:xfrm>
            <a:off x="5555973" y="739395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54" name="Rectangle 353"/>
          <p:cNvSpPr/>
          <p:nvPr/>
        </p:nvSpPr>
        <p:spPr>
          <a:xfrm>
            <a:off x="4179811" y="6307836"/>
            <a:ext cx="112724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13963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Présenter oralement une recherche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55" name="Rectangle 354"/>
          <p:cNvSpPr/>
          <p:nvPr/>
        </p:nvSpPr>
        <p:spPr>
          <a:xfrm>
            <a:off x="1538725" y="6261674"/>
            <a:ext cx="112724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230174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Mémoriser le vocabulaire spécifique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60" name="Rectangle 359"/>
          <p:cNvSpPr/>
          <p:nvPr/>
        </p:nvSpPr>
        <p:spPr>
          <a:xfrm>
            <a:off x="206028" y="6257839"/>
            <a:ext cx="115697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19673926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Comprendre un document grâce à ses connaissances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63" name="Rectangle 362"/>
          <p:cNvSpPr/>
          <p:nvPr/>
        </p:nvSpPr>
        <p:spPr>
          <a:xfrm>
            <a:off x="5443821" y="6278827"/>
            <a:ext cx="113547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19890803"/>
              </a:avLst>
            </a:prstTxWarp>
            <a:spAutoFit/>
          </a:bodyPr>
          <a:lstStyle/>
          <a:p>
            <a:pPr algn="ctr"/>
            <a:r>
              <a:rPr lang="fr-FR" sz="12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Emettre des hypothèses </a:t>
            </a:r>
            <a:endParaRPr lang="fr-FR" sz="12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366" name="Rectangle 365"/>
          <p:cNvSpPr/>
          <p:nvPr/>
        </p:nvSpPr>
        <p:spPr>
          <a:xfrm>
            <a:off x="2825013" y="6275528"/>
            <a:ext cx="1139780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19384934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Organiser sa réponse à une question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60" name="Ellipse 159"/>
          <p:cNvSpPr/>
          <p:nvPr/>
        </p:nvSpPr>
        <p:spPr>
          <a:xfrm>
            <a:off x="4377573" y="1421364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61" name="Image 160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402324" y="1378247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62" name="Rectangle à coins arrondis 161"/>
          <p:cNvSpPr/>
          <p:nvPr/>
        </p:nvSpPr>
        <p:spPr>
          <a:xfrm>
            <a:off x="4315231" y="2469745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3" name="ZoneTexte 162"/>
          <p:cNvSpPr txBox="1"/>
          <p:nvPr/>
        </p:nvSpPr>
        <p:spPr>
          <a:xfrm>
            <a:off x="4332874" y="2485524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64" name="Rectangle 163"/>
          <p:cNvSpPr/>
          <p:nvPr/>
        </p:nvSpPr>
        <p:spPr>
          <a:xfrm>
            <a:off x="4296968" y="1393586"/>
            <a:ext cx="1073963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433524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Donner la source d’une information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44" name="Ellipse 143"/>
          <p:cNvSpPr/>
          <p:nvPr/>
        </p:nvSpPr>
        <p:spPr>
          <a:xfrm>
            <a:off x="2348752" y="7807883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5" name="Image 14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365423" y="7747468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48" name="Ellipse 147"/>
          <p:cNvSpPr/>
          <p:nvPr/>
        </p:nvSpPr>
        <p:spPr>
          <a:xfrm>
            <a:off x="3640635" y="780595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51" name="Image 150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657306" y="7745537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52" name="Rectangle à coins arrondis 151"/>
          <p:cNvSpPr/>
          <p:nvPr/>
        </p:nvSpPr>
        <p:spPr>
          <a:xfrm>
            <a:off x="2272596" y="8898064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3" name="ZoneTexte 152"/>
          <p:cNvSpPr txBox="1"/>
          <p:nvPr/>
        </p:nvSpPr>
        <p:spPr>
          <a:xfrm>
            <a:off x="2290239" y="8913843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54" name="Rectangle à coins arrondis 153"/>
          <p:cNvSpPr/>
          <p:nvPr/>
        </p:nvSpPr>
        <p:spPr>
          <a:xfrm>
            <a:off x="3606957" y="8898064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5" name="ZoneTexte 154"/>
          <p:cNvSpPr txBox="1"/>
          <p:nvPr/>
        </p:nvSpPr>
        <p:spPr>
          <a:xfrm>
            <a:off x="3624600" y="8913843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56" name="Rectangle 155"/>
          <p:cNvSpPr/>
          <p:nvPr/>
        </p:nvSpPr>
        <p:spPr>
          <a:xfrm>
            <a:off x="2248438" y="7827722"/>
            <a:ext cx="112724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139630"/>
              </a:avLst>
            </a:prstTxWarp>
            <a:spAutoFit/>
          </a:bodyPr>
          <a:lstStyle/>
          <a:p>
            <a:pPr algn="ctr"/>
            <a:r>
              <a:rPr lang="fr-FR" sz="12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Vérifier ses hypothèses </a:t>
            </a:r>
            <a:endParaRPr lang="fr-FR" sz="12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57" name="Rectangle 156"/>
          <p:cNvSpPr/>
          <p:nvPr/>
        </p:nvSpPr>
        <p:spPr>
          <a:xfrm>
            <a:off x="3512448" y="7798713"/>
            <a:ext cx="113547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19890803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Argumenter son point de vue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pic>
        <p:nvPicPr>
          <p:cNvPr id="165" name="Image 164" descr="Image result for bureau avec plusieurs pochettes"/>
          <p:cNvPicPr/>
          <p:nvPr/>
        </p:nvPicPr>
        <p:blipFill>
          <a:blip r:embed="rId8" cstate="print">
            <a:clrChange>
              <a:clrFrom>
                <a:srgbClr val="FBF9FA"/>
              </a:clrFrom>
              <a:clrTo>
                <a:srgbClr val="FBF9FA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382185" y="4937852"/>
            <a:ext cx="673434" cy="690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6" name="Image 165" descr="Image result for pictogramme prÃ©senter un document"/>
          <p:cNvPicPr/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399817" y="6437081"/>
            <a:ext cx="762861" cy="57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10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063" y="6629482"/>
            <a:ext cx="464699" cy="46469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1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73" y="3016487"/>
            <a:ext cx="671426" cy="67142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1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484" y="3052705"/>
            <a:ext cx="844342" cy="633257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1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507" y="6443895"/>
            <a:ext cx="612958" cy="61295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1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227" y="3029135"/>
            <a:ext cx="668161" cy="62752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1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547" y="5104469"/>
            <a:ext cx="650476" cy="47595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1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806" y="4904731"/>
            <a:ext cx="609579" cy="609579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1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792" y="1539885"/>
            <a:ext cx="647756" cy="615338"/>
          </a:xfrm>
          <a:prstGeom prst="rect">
            <a:avLst/>
          </a:prstGeom>
        </p:spPr>
      </p:pic>
      <p:pic>
        <p:nvPicPr>
          <p:cNvPr id="35" name="Image 34"/>
          <p:cNvPicPr>
            <a:picLocks noChangeAspect="1"/>
          </p:cNvPicPr>
          <p:nvPr/>
        </p:nvPicPr>
        <p:blipFill>
          <a:blip r:embed="rId18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559" y="4939104"/>
            <a:ext cx="709453" cy="709453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/>
        </p:nvPicPr>
        <p:blipFill rotWithShape="1">
          <a:blip r:embed="rId19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487"/>
          <a:stretch/>
        </p:blipFill>
        <p:spPr>
          <a:xfrm>
            <a:off x="3060645" y="5095429"/>
            <a:ext cx="742076" cy="360000"/>
          </a:xfrm>
          <a:prstGeom prst="rect">
            <a:avLst/>
          </a:prstGeom>
        </p:spPr>
      </p:pic>
      <p:pic>
        <p:nvPicPr>
          <p:cNvPr id="38" name="Image 37"/>
          <p:cNvPicPr>
            <a:picLocks noChangeAspect="1"/>
          </p:cNvPicPr>
          <p:nvPr/>
        </p:nvPicPr>
        <p:blipFill>
          <a:blip r:embed="rId20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916" y="1460635"/>
            <a:ext cx="846121" cy="846121"/>
          </a:xfrm>
          <a:prstGeom prst="rect">
            <a:avLst/>
          </a:prstGeom>
        </p:spPr>
      </p:pic>
      <p:pic>
        <p:nvPicPr>
          <p:cNvPr id="39" name="Image 38"/>
          <p:cNvPicPr>
            <a:picLocks noChangeAspect="1"/>
          </p:cNvPicPr>
          <p:nvPr/>
        </p:nvPicPr>
        <p:blipFill>
          <a:blip r:embed="rId2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76" y="4970557"/>
            <a:ext cx="867535" cy="602455"/>
          </a:xfrm>
          <a:prstGeom prst="rect">
            <a:avLst/>
          </a:prstGeom>
        </p:spPr>
      </p:pic>
      <p:pic>
        <p:nvPicPr>
          <p:cNvPr id="40" name="Image 39"/>
          <p:cNvPicPr>
            <a:picLocks noChangeAspect="1"/>
          </p:cNvPicPr>
          <p:nvPr/>
        </p:nvPicPr>
        <p:blipFill rotWithShape="1">
          <a:blip r:embed="rId2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716"/>
          <a:stretch/>
        </p:blipFill>
        <p:spPr>
          <a:xfrm>
            <a:off x="4980102" y="3132536"/>
            <a:ext cx="701261" cy="480382"/>
          </a:xfrm>
          <a:prstGeom prst="roundRect">
            <a:avLst/>
          </a:prstGeom>
        </p:spPr>
      </p:pic>
      <p:pic>
        <p:nvPicPr>
          <p:cNvPr id="41" name="Image 40"/>
          <p:cNvPicPr>
            <a:picLocks noChangeAspect="1"/>
          </p:cNvPicPr>
          <p:nvPr/>
        </p:nvPicPr>
        <p:blipFill>
          <a:blip r:embed="rId2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82" y="1555221"/>
            <a:ext cx="490329" cy="652033"/>
          </a:xfrm>
          <a:prstGeom prst="rect">
            <a:avLst/>
          </a:prstGeom>
        </p:spPr>
      </p:pic>
      <p:pic>
        <p:nvPicPr>
          <p:cNvPr id="42" name="Image 41"/>
          <p:cNvPicPr>
            <a:picLocks noChangeAspect="1"/>
          </p:cNvPicPr>
          <p:nvPr/>
        </p:nvPicPr>
        <p:blipFill>
          <a:blip r:embed="rId2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386" y="1488763"/>
            <a:ext cx="811165" cy="811165"/>
          </a:xfrm>
          <a:prstGeom prst="rect">
            <a:avLst/>
          </a:prstGeom>
        </p:spPr>
      </p:pic>
      <p:pic>
        <p:nvPicPr>
          <p:cNvPr id="43" name="Image 42"/>
          <p:cNvPicPr>
            <a:picLocks noChangeAspect="1"/>
          </p:cNvPicPr>
          <p:nvPr/>
        </p:nvPicPr>
        <p:blipFill>
          <a:blip r:embed="rId2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261" y="1637365"/>
            <a:ext cx="808651" cy="539844"/>
          </a:xfrm>
          <a:prstGeom prst="rect">
            <a:avLst/>
          </a:prstGeom>
        </p:spPr>
      </p:pic>
      <p:pic>
        <p:nvPicPr>
          <p:cNvPr id="44" name="Image 43"/>
          <p:cNvPicPr>
            <a:picLocks noChangeAspect="1"/>
          </p:cNvPicPr>
          <p:nvPr/>
        </p:nvPicPr>
        <p:blipFill>
          <a:blip r:embed="rId2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231" y="6431860"/>
            <a:ext cx="609318" cy="624754"/>
          </a:xfrm>
          <a:prstGeom prst="rect">
            <a:avLst/>
          </a:prstGeom>
        </p:spPr>
      </p:pic>
      <p:pic>
        <p:nvPicPr>
          <p:cNvPr id="46" name="Image 45"/>
          <p:cNvPicPr>
            <a:picLocks noChangeAspect="1"/>
          </p:cNvPicPr>
          <p:nvPr/>
        </p:nvPicPr>
        <p:blipFill>
          <a:blip r:embed="rId2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95" y="6409093"/>
            <a:ext cx="614693" cy="753318"/>
          </a:xfrm>
          <a:prstGeom prst="rect">
            <a:avLst/>
          </a:prstGeom>
        </p:spPr>
      </p:pic>
      <p:pic>
        <p:nvPicPr>
          <p:cNvPr id="47" name="Image 46"/>
          <p:cNvPicPr>
            <a:picLocks noChangeAspect="1"/>
          </p:cNvPicPr>
          <p:nvPr/>
        </p:nvPicPr>
        <p:blipFill>
          <a:blip r:embed="rId28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468" y="6353494"/>
            <a:ext cx="417175" cy="417175"/>
          </a:xfrm>
          <a:prstGeom prst="rect">
            <a:avLst/>
          </a:prstGeom>
        </p:spPr>
      </p:pic>
      <p:pic>
        <p:nvPicPr>
          <p:cNvPr id="48" name="Image 47"/>
          <p:cNvPicPr>
            <a:picLocks noChangeAspect="1"/>
          </p:cNvPicPr>
          <p:nvPr/>
        </p:nvPicPr>
        <p:blipFill>
          <a:blip r:embed="rId29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725" y="7889007"/>
            <a:ext cx="1031962" cy="773972"/>
          </a:xfrm>
          <a:prstGeom prst="rect">
            <a:avLst/>
          </a:prstGeom>
        </p:spPr>
      </p:pic>
      <p:pic>
        <p:nvPicPr>
          <p:cNvPr id="50" name="Image 49"/>
          <p:cNvPicPr>
            <a:picLocks noChangeAspect="1"/>
          </p:cNvPicPr>
          <p:nvPr/>
        </p:nvPicPr>
        <p:blipFill>
          <a:blip r:embed="rId30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803" y="7807609"/>
            <a:ext cx="864000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30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05" t="41482" r="631" b="41442"/>
          <a:stretch/>
        </p:blipFill>
        <p:spPr>
          <a:xfrm>
            <a:off x="51917" y="173132"/>
            <a:ext cx="6732000" cy="689551"/>
          </a:xfrm>
          <a:prstGeom prst="rect">
            <a:avLst/>
          </a:prstGeom>
        </p:spPr>
      </p:pic>
      <p:sp>
        <p:nvSpPr>
          <p:cNvPr id="408" name="Rectangle à coins arrondis 407"/>
          <p:cNvSpPr/>
          <p:nvPr/>
        </p:nvSpPr>
        <p:spPr>
          <a:xfrm>
            <a:off x="112785" y="5236209"/>
            <a:ext cx="6601226" cy="3089184"/>
          </a:xfrm>
          <a:prstGeom prst="roundRect">
            <a:avLst>
              <a:gd name="adj" fmla="val 5128"/>
            </a:avLst>
          </a:prstGeom>
          <a:solidFill>
            <a:srgbClr val="9AD4C0">
              <a:alpha val="20784"/>
            </a:srgbClr>
          </a:solidFill>
          <a:ln w="28575">
            <a:solidFill>
              <a:srgbClr val="9AD4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à coins arrondis 11"/>
          <p:cNvSpPr/>
          <p:nvPr/>
        </p:nvSpPr>
        <p:spPr>
          <a:xfrm>
            <a:off x="115429" y="1499612"/>
            <a:ext cx="6601226" cy="2994261"/>
          </a:xfrm>
          <a:prstGeom prst="roundRect">
            <a:avLst>
              <a:gd name="adj" fmla="val 5128"/>
            </a:avLst>
          </a:prstGeom>
          <a:solidFill>
            <a:srgbClr val="DFF1EB">
              <a:alpha val="20000"/>
            </a:srgbClr>
          </a:solidFill>
          <a:ln w="28575">
            <a:solidFill>
              <a:srgbClr val="9AD4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6" name="ZoneTexte 125"/>
          <p:cNvSpPr txBox="1"/>
          <p:nvPr/>
        </p:nvSpPr>
        <p:spPr>
          <a:xfrm>
            <a:off x="-561379" y="1160860"/>
            <a:ext cx="7775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     CYCLE 3                                                                CFG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sp>
        <p:nvSpPr>
          <p:cNvPr id="118" name="ZoneTexte 117"/>
          <p:cNvSpPr txBox="1"/>
          <p:nvPr/>
        </p:nvSpPr>
        <p:spPr>
          <a:xfrm>
            <a:off x="-928160" y="278973"/>
            <a:ext cx="8863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latin typeface="OilChangeW01-Regular" panose="02000000000000000000" pitchFamily="2" charset="0"/>
                <a:cs typeface="Mali" panose="00000500000000000000" pitchFamily="2" charset="-34"/>
              </a:rPr>
              <a:t>Méthodes &amp; outils pour apprendre</a:t>
            </a:r>
            <a:endParaRPr lang="fr-FR" sz="2400" b="1" dirty="0">
              <a:latin typeface="OilChangeW01-Regular" panose="02000000000000000000" pitchFamily="2" charset="0"/>
              <a:cs typeface="Mali" panose="00000500000000000000" pitchFamily="2" charset="-34"/>
            </a:endParaRPr>
          </a:p>
        </p:txBody>
      </p:sp>
      <p:sp>
        <p:nvSpPr>
          <p:cNvPr id="131" name="ZoneTexte 130"/>
          <p:cNvSpPr txBox="1"/>
          <p:nvPr/>
        </p:nvSpPr>
        <p:spPr>
          <a:xfrm>
            <a:off x="-826039" y="4928351"/>
            <a:ext cx="857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CYCLE </a:t>
            </a:r>
            <a:r>
              <a:rPr lang="fr-FR" b="1" dirty="0" smtClean="0">
                <a:latin typeface="CHICKEN Pie" panose="02000600000000000000" pitchFamily="2" charset="0"/>
                <a:cs typeface="Rubik" panose="02000604000000020004" pitchFamily="2" charset="-79"/>
              </a:rPr>
              <a:t>4</a:t>
            </a:r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                                                                 DNB    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sp>
        <p:nvSpPr>
          <p:cNvPr id="134" name="Ellipse 133"/>
          <p:cNvSpPr/>
          <p:nvPr/>
        </p:nvSpPr>
        <p:spPr>
          <a:xfrm>
            <a:off x="329094" y="5266559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5" name="Image 13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66313" y="5226693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49" name="Image 14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683699" y="5216418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50" name="Ellipse 149"/>
          <p:cNvSpPr/>
          <p:nvPr/>
        </p:nvSpPr>
        <p:spPr>
          <a:xfrm>
            <a:off x="1656754" y="5266559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58" name="Image 15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993794" y="5213177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59" name="Ellipse 158"/>
          <p:cNvSpPr/>
          <p:nvPr/>
        </p:nvSpPr>
        <p:spPr>
          <a:xfrm>
            <a:off x="2966849" y="5283866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7" name="Ellipse 166"/>
          <p:cNvSpPr/>
          <p:nvPr/>
        </p:nvSpPr>
        <p:spPr>
          <a:xfrm>
            <a:off x="4285308" y="5275523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68" name="Image 16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301979" y="5215108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36" name="Ellipse 235"/>
          <p:cNvSpPr/>
          <p:nvPr/>
        </p:nvSpPr>
        <p:spPr>
          <a:xfrm>
            <a:off x="5577191" y="527359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37" name="Image 236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593862" y="5213177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389" name="Image 38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042543" y="1491246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90" name="Ellipse 389"/>
          <p:cNvSpPr/>
          <p:nvPr/>
        </p:nvSpPr>
        <p:spPr>
          <a:xfrm>
            <a:off x="3018499" y="155194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Rectangle à coins arrondis 44"/>
          <p:cNvSpPr/>
          <p:nvPr/>
        </p:nvSpPr>
        <p:spPr>
          <a:xfrm>
            <a:off x="365152" y="2601575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9" name="ZoneTexte 48"/>
          <p:cNvSpPr txBox="1"/>
          <p:nvPr/>
        </p:nvSpPr>
        <p:spPr>
          <a:xfrm>
            <a:off x="382795" y="2617354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46" name="Ellipse 145"/>
          <p:cNvSpPr/>
          <p:nvPr/>
        </p:nvSpPr>
        <p:spPr>
          <a:xfrm>
            <a:off x="394399" y="1582683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7" name="Image 146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25655" y="1534575"/>
            <a:ext cx="937234" cy="1044000"/>
          </a:xfrm>
          <a:prstGeom prst="rect">
            <a:avLst/>
          </a:prstGeom>
          <a:ln>
            <a:noFill/>
          </a:ln>
        </p:spPr>
      </p:pic>
      <p:pic>
        <p:nvPicPr>
          <p:cNvPr id="182" name="Image 18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740905" y="1509101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83" name="Ellipse 182"/>
          <p:cNvSpPr/>
          <p:nvPr/>
        </p:nvSpPr>
        <p:spPr>
          <a:xfrm>
            <a:off x="1720827" y="1566009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3" name="Rectangle à coins arrondis 282"/>
          <p:cNvSpPr/>
          <p:nvPr/>
        </p:nvSpPr>
        <p:spPr>
          <a:xfrm>
            <a:off x="1668692" y="2601575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4" name="ZoneTexte 283"/>
          <p:cNvSpPr txBox="1"/>
          <p:nvPr/>
        </p:nvSpPr>
        <p:spPr>
          <a:xfrm>
            <a:off x="1686335" y="2617354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01" name="Rectangle à coins arrondis 300"/>
          <p:cNvSpPr/>
          <p:nvPr/>
        </p:nvSpPr>
        <p:spPr>
          <a:xfrm>
            <a:off x="2972232" y="2601575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2" name="ZoneTexte 301"/>
          <p:cNvSpPr txBox="1"/>
          <p:nvPr/>
        </p:nvSpPr>
        <p:spPr>
          <a:xfrm>
            <a:off x="2989875" y="2617354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17" name="Ellipse 316"/>
          <p:cNvSpPr/>
          <p:nvPr/>
        </p:nvSpPr>
        <p:spPr>
          <a:xfrm>
            <a:off x="5615188" y="1553195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18" name="Image 31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639939" y="1510078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45" name="Rectangle à coins arrondis 344"/>
          <p:cNvSpPr/>
          <p:nvPr/>
        </p:nvSpPr>
        <p:spPr>
          <a:xfrm>
            <a:off x="5552846" y="2601576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6" name="ZoneTexte 345"/>
          <p:cNvSpPr txBox="1"/>
          <p:nvPr/>
        </p:nvSpPr>
        <p:spPr>
          <a:xfrm>
            <a:off x="5570489" y="2617355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67" name="Rectangle à coins arrondis 366"/>
          <p:cNvSpPr/>
          <p:nvPr/>
        </p:nvSpPr>
        <p:spPr>
          <a:xfrm>
            <a:off x="298532" y="6365704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8" name="ZoneTexte 367"/>
          <p:cNvSpPr txBox="1"/>
          <p:nvPr/>
        </p:nvSpPr>
        <p:spPr>
          <a:xfrm>
            <a:off x="316175" y="6381483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70" name="Rectangle à coins arrondis 369"/>
          <p:cNvSpPr/>
          <p:nvPr/>
        </p:nvSpPr>
        <p:spPr>
          <a:xfrm>
            <a:off x="1602072" y="6365704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1" name="ZoneTexte 370"/>
          <p:cNvSpPr txBox="1"/>
          <p:nvPr/>
        </p:nvSpPr>
        <p:spPr>
          <a:xfrm>
            <a:off x="1619715" y="6381483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73" name="Rectangle à coins arrondis 372"/>
          <p:cNvSpPr/>
          <p:nvPr/>
        </p:nvSpPr>
        <p:spPr>
          <a:xfrm>
            <a:off x="4209152" y="6365704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4" name="ZoneTexte 373"/>
          <p:cNvSpPr txBox="1"/>
          <p:nvPr/>
        </p:nvSpPr>
        <p:spPr>
          <a:xfrm>
            <a:off x="4226795" y="6381483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82" name="Rectangle à coins arrondis 381"/>
          <p:cNvSpPr/>
          <p:nvPr/>
        </p:nvSpPr>
        <p:spPr>
          <a:xfrm>
            <a:off x="2905612" y="6365704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3" name="ZoneTexte 382"/>
          <p:cNvSpPr txBox="1"/>
          <p:nvPr/>
        </p:nvSpPr>
        <p:spPr>
          <a:xfrm>
            <a:off x="2923255" y="6381483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85" name="Rectangle à coins arrondis 384"/>
          <p:cNvSpPr/>
          <p:nvPr/>
        </p:nvSpPr>
        <p:spPr>
          <a:xfrm>
            <a:off x="5543513" y="6365704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6" name="ZoneTexte 385"/>
          <p:cNvSpPr txBox="1"/>
          <p:nvPr/>
        </p:nvSpPr>
        <p:spPr>
          <a:xfrm>
            <a:off x="5561156" y="6381483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pic>
        <p:nvPicPr>
          <p:cNvPr id="105" name="Image 10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61" y="1128100"/>
            <a:ext cx="330114" cy="418832"/>
          </a:xfrm>
          <a:prstGeom prst="rect">
            <a:avLst/>
          </a:prstGeom>
        </p:spPr>
      </p:pic>
      <p:pic>
        <p:nvPicPr>
          <p:cNvPr id="106" name="Image 10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805" y="1136572"/>
            <a:ext cx="360053" cy="360053"/>
          </a:xfrm>
          <a:prstGeom prst="rect">
            <a:avLst/>
          </a:prstGeom>
        </p:spPr>
      </p:pic>
      <p:pic>
        <p:nvPicPr>
          <p:cNvPr id="409" name="Image 40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161" y="4894790"/>
            <a:ext cx="360053" cy="360053"/>
          </a:xfrm>
          <a:prstGeom prst="rect">
            <a:avLst/>
          </a:prstGeom>
        </p:spPr>
      </p:pic>
      <p:pic>
        <p:nvPicPr>
          <p:cNvPr id="107" name="Image 10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88" y="4878721"/>
            <a:ext cx="392129" cy="467083"/>
          </a:xfrm>
          <a:prstGeom prst="rect">
            <a:avLst/>
          </a:prstGeom>
        </p:spPr>
      </p:pic>
      <p:sp>
        <p:nvSpPr>
          <p:cNvPr id="270" name="Ellipse 269"/>
          <p:cNvSpPr/>
          <p:nvPr/>
        </p:nvSpPr>
        <p:spPr>
          <a:xfrm>
            <a:off x="323911" y="6733117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71" name="Image 270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61130" y="6693251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272" name="Image 27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678516" y="6682976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73" name="Ellipse 272"/>
          <p:cNvSpPr/>
          <p:nvPr/>
        </p:nvSpPr>
        <p:spPr>
          <a:xfrm>
            <a:off x="1651571" y="6733117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2" name="Image 28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988611" y="6679735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85" name="Ellipse 284"/>
          <p:cNvSpPr/>
          <p:nvPr/>
        </p:nvSpPr>
        <p:spPr>
          <a:xfrm>
            <a:off x="2961666" y="6750424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6" name="Ellipse 285"/>
          <p:cNvSpPr/>
          <p:nvPr/>
        </p:nvSpPr>
        <p:spPr>
          <a:xfrm>
            <a:off x="4280125" y="6742081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9" name="Image 28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296796" y="6681666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94" name="Ellipse 293"/>
          <p:cNvSpPr/>
          <p:nvPr/>
        </p:nvSpPr>
        <p:spPr>
          <a:xfrm>
            <a:off x="5572008" y="6740150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03" name="Image 30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588679" y="6679735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06" name="Rectangle à coins arrondis 305"/>
          <p:cNvSpPr/>
          <p:nvPr/>
        </p:nvSpPr>
        <p:spPr>
          <a:xfrm>
            <a:off x="293349" y="7832262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9" name="ZoneTexte 308"/>
          <p:cNvSpPr txBox="1"/>
          <p:nvPr/>
        </p:nvSpPr>
        <p:spPr>
          <a:xfrm>
            <a:off x="310992" y="7848041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12" name="Rectangle à coins arrondis 311"/>
          <p:cNvSpPr/>
          <p:nvPr/>
        </p:nvSpPr>
        <p:spPr>
          <a:xfrm>
            <a:off x="1596889" y="7832262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3" name="ZoneTexte 312"/>
          <p:cNvSpPr txBox="1"/>
          <p:nvPr/>
        </p:nvSpPr>
        <p:spPr>
          <a:xfrm>
            <a:off x="1614532" y="7848041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16" name="Rectangle à coins arrondis 315"/>
          <p:cNvSpPr/>
          <p:nvPr/>
        </p:nvSpPr>
        <p:spPr>
          <a:xfrm>
            <a:off x="4203969" y="7832262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4" name="ZoneTexte 323"/>
          <p:cNvSpPr txBox="1"/>
          <p:nvPr/>
        </p:nvSpPr>
        <p:spPr>
          <a:xfrm>
            <a:off x="4221612" y="7848041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40" name="Rectangle à coins arrondis 339"/>
          <p:cNvSpPr/>
          <p:nvPr/>
        </p:nvSpPr>
        <p:spPr>
          <a:xfrm>
            <a:off x="2900429" y="7832262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3" name="ZoneTexte 342"/>
          <p:cNvSpPr txBox="1"/>
          <p:nvPr/>
        </p:nvSpPr>
        <p:spPr>
          <a:xfrm>
            <a:off x="2918072" y="7848041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47" name="Rectangle à coins arrondis 346"/>
          <p:cNvSpPr/>
          <p:nvPr/>
        </p:nvSpPr>
        <p:spPr>
          <a:xfrm>
            <a:off x="5538330" y="7832262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0" name="ZoneTexte 349"/>
          <p:cNvSpPr txBox="1"/>
          <p:nvPr/>
        </p:nvSpPr>
        <p:spPr>
          <a:xfrm>
            <a:off x="5555973" y="7848041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60" name="Ellipse 159"/>
          <p:cNvSpPr/>
          <p:nvPr/>
        </p:nvSpPr>
        <p:spPr>
          <a:xfrm>
            <a:off x="4377573" y="157065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61" name="Image 160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402324" y="1527535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62" name="Rectangle à coins arrondis 161"/>
          <p:cNvSpPr/>
          <p:nvPr/>
        </p:nvSpPr>
        <p:spPr>
          <a:xfrm>
            <a:off x="4315231" y="261903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3" name="ZoneTexte 162"/>
          <p:cNvSpPr txBox="1"/>
          <p:nvPr/>
        </p:nvSpPr>
        <p:spPr>
          <a:xfrm>
            <a:off x="4332874" y="263481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pic>
        <p:nvPicPr>
          <p:cNvPr id="170" name="Image 169"/>
          <p:cNvPicPr>
            <a:picLocks noChangeAspect="1"/>
          </p:cNvPicPr>
          <p:nvPr/>
        </p:nvPicPr>
        <p:blipFill>
          <a:blip r:embed="rId8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037" y="1675508"/>
            <a:ext cx="666715" cy="678378"/>
          </a:xfrm>
          <a:prstGeom prst="rect">
            <a:avLst/>
          </a:prstGeom>
        </p:spPr>
      </p:pic>
      <p:pic>
        <p:nvPicPr>
          <p:cNvPr id="171" name="Image 170"/>
          <p:cNvPicPr>
            <a:picLocks noChangeAspect="1"/>
          </p:cNvPicPr>
          <p:nvPr/>
        </p:nvPicPr>
        <p:blipFill>
          <a:blip r:embed="rId9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76" y="1552686"/>
            <a:ext cx="1026685" cy="1026685"/>
          </a:xfrm>
          <a:prstGeom prst="rect">
            <a:avLst/>
          </a:prstGeom>
        </p:spPr>
      </p:pic>
      <p:sp>
        <p:nvSpPr>
          <p:cNvPr id="173" name="Rectangle 172"/>
          <p:cNvSpPr/>
          <p:nvPr/>
        </p:nvSpPr>
        <p:spPr>
          <a:xfrm>
            <a:off x="1603382" y="1545697"/>
            <a:ext cx="108852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510512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Trouver des solutions pour comprendre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74" name="Rectangle 173"/>
          <p:cNvSpPr/>
          <p:nvPr/>
        </p:nvSpPr>
        <p:spPr>
          <a:xfrm>
            <a:off x="311309" y="1562157"/>
            <a:ext cx="108852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Écrire pour réfléchir et apprendre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76" name="Rectangle 175"/>
          <p:cNvSpPr/>
          <p:nvPr/>
        </p:nvSpPr>
        <p:spPr>
          <a:xfrm>
            <a:off x="204282" y="5243226"/>
            <a:ext cx="118427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446080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Garder une trace écrite de ses activités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77" name="Rectangle 176"/>
          <p:cNvSpPr/>
          <p:nvPr/>
        </p:nvSpPr>
        <p:spPr>
          <a:xfrm>
            <a:off x="1565141" y="5253335"/>
            <a:ext cx="110917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446080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Planifier les étapes d’un projet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78" name="Rectangle 177"/>
          <p:cNvSpPr/>
          <p:nvPr/>
        </p:nvSpPr>
        <p:spPr>
          <a:xfrm>
            <a:off x="2874552" y="5268944"/>
            <a:ext cx="1074003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Organiser un travail de groupe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79" name="Rectangle 178"/>
          <p:cNvSpPr/>
          <p:nvPr/>
        </p:nvSpPr>
        <p:spPr>
          <a:xfrm>
            <a:off x="4195644" y="5253212"/>
            <a:ext cx="111751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561974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Rechercher des informations dans différents médias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80" name="Rectangle 179"/>
          <p:cNvSpPr/>
          <p:nvPr/>
        </p:nvSpPr>
        <p:spPr>
          <a:xfrm>
            <a:off x="5465160" y="5271390"/>
            <a:ext cx="1114137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364312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Interroger la fiabilité d’une information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81" name="Rectangle 180"/>
          <p:cNvSpPr/>
          <p:nvPr/>
        </p:nvSpPr>
        <p:spPr>
          <a:xfrm>
            <a:off x="2852781" y="6734961"/>
            <a:ext cx="112897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065454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Réaliser une production numérique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84" name="Rectangle 183"/>
          <p:cNvSpPr/>
          <p:nvPr/>
        </p:nvSpPr>
        <p:spPr>
          <a:xfrm>
            <a:off x="4154357" y="6758822"/>
            <a:ext cx="1160927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269402"/>
              </a:avLst>
            </a:prstTxWarp>
            <a:spAutoFit/>
          </a:bodyPr>
          <a:lstStyle/>
          <a:p>
            <a:pPr algn="ctr"/>
            <a:r>
              <a:rPr lang="fr-FR" sz="14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Analyser des données à l’aide du numérique 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85" name="Rectangle 184"/>
          <p:cNvSpPr/>
          <p:nvPr/>
        </p:nvSpPr>
        <p:spPr>
          <a:xfrm>
            <a:off x="5425451" y="6772844"/>
            <a:ext cx="125474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Utiliser l’ENT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pic>
        <p:nvPicPr>
          <p:cNvPr id="186" name="Image 185"/>
          <p:cNvPicPr>
            <a:picLocks noChangeAspect="1"/>
          </p:cNvPicPr>
          <p:nvPr/>
        </p:nvPicPr>
        <p:blipFill>
          <a:blip r:embed="rId10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042" y="6957105"/>
            <a:ext cx="797846" cy="531570"/>
          </a:xfrm>
          <a:prstGeom prst="rect">
            <a:avLst/>
          </a:prstGeom>
        </p:spPr>
      </p:pic>
      <p:pic>
        <p:nvPicPr>
          <p:cNvPr id="187" name="Image 186"/>
          <p:cNvPicPr>
            <a:picLocks noChangeAspect="1"/>
          </p:cNvPicPr>
          <p:nvPr/>
        </p:nvPicPr>
        <p:blipFill>
          <a:blip r:embed="rId1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296" y="5383825"/>
            <a:ext cx="887912" cy="628219"/>
          </a:xfrm>
          <a:prstGeom prst="rect">
            <a:avLst/>
          </a:prstGeom>
        </p:spPr>
      </p:pic>
      <p:pic>
        <p:nvPicPr>
          <p:cNvPr id="188" name="Image 187"/>
          <p:cNvPicPr>
            <a:picLocks noChangeAspect="1"/>
          </p:cNvPicPr>
          <p:nvPr/>
        </p:nvPicPr>
        <p:blipFill>
          <a:blip r:embed="rId1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858" y="5518366"/>
            <a:ext cx="766712" cy="456876"/>
          </a:xfrm>
          <a:prstGeom prst="rect">
            <a:avLst/>
          </a:prstGeom>
        </p:spPr>
      </p:pic>
      <p:pic>
        <p:nvPicPr>
          <p:cNvPr id="189" name="Image 188"/>
          <p:cNvPicPr>
            <a:picLocks noChangeAspect="1"/>
          </p:cNvPicPr>
          <p:nvPr/>
        </p:nvPicPr>
        <p:blipFill>
          <a:blip r:embed="rId1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730" y="5391500"/>
            <a:ext cx="484734" cy="611010"/>
          </a:xfrm>
          <a:prstGeom prst="rect">
            <a:avLst/>
          </a:prstGeom>
        </p:spPr>
      </p:pic>
      <p:pic>
        <p:nvPicPr>
          <p:cNvPr id="190" name="Image 189"/>
          <p:cNvPicPr>
            <a:picLocks noChangeAspect="1"/>
          </p:cNvPicPr>
          <p:nvPr/>
        </p:nvPicPr>
        <p:blipFill>
          <a:blip r:embed="rId1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83" y="5334174"/>
            <a:ext cx="701046" cy="701046"/>
          </a:xfrm>
          <a:prstGeom prst="rect">
            <a:avLst/>
          </a:prstGeom>
        </p:spPr>
      </p:pic>
      <p:pic>
        <p:nvPicPr>
          <p:cNvPr id="192" name="Image 191"/>
          <p:cNvPicPr>
            <a:picLocks noChangeAspect="1"/>
          </p:cNvPicPr>
          <p:nvPr/>
        </p:nvPicPr>
        <p:blipFill>
          <a:blip r:embed="rId1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750" y="6928130"/>
            <a:ext cx="665991" cy="553845"/>
          </a:xfrm>
          <a:prstGeom prst="rect">
            <a:avLst/>
          </a:prstGeom>
        </p:spPr>
      </p:pic>
      <p:pic>
        <p:nvPicPr>
          <p:cNvPr id="196" name="Image 195"/>
          <p:cNvPicPr>
            <a:picLocks noChangeAspect="1"/>
          </p:cNvPicPr>
          <p:nvPr/>
        </p:nvPicPr>
        <p:blipFill>
          <a:blip r:embed="rId1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926" y="5428450"/>
            <a:ext cx="664628" cy="641597"/>
          </a:xfrm>
          <a:prstGeom prst="rect">
            <a:avLst/>
          </a:prstGeom>
        </p:spPr>
      </p:pic>
      <p:pic>
        <p:nvPicPr>
          <p:cNvPr id="197" name="Image 196"/>
          <p:cNvPicPr>
            <a:picLocks noChangeAspect="1"/>
          </p:cNvPicPr>
          <p:nvPr/>
        </p:nvPicPr>
        <p:blipFill>
          <a:blip r:embed="rId1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751" y="6867753"/>
            <a:ext cx="743597" cy="743597"/>
          </a:xfrm>
          <a:prstGeom prst="rect">
            <a:avLst/>
          </a:prstGeom>
        </p:spPr>
      </p:pic>
      <p:pic>
        <p:nvPicPr>
          <p:cNvPr id="200" name="Image 19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79" t="43942" r="19666" b="44521"/>
          <a:stretch/>
        </p:blipFill>
        <p:spPr>
          <a:xfrm>
            <a:off x="4099382" y="9339211"/>
            <a:ext cx="1332000" cy="696014"/>
          </a:xfrm>
          <a:prstGeom prst="round2Same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</p:spPr>
      </p:pic>
      <p:sp>
        <p:nvSpPr>
          <p:cNvPr id="241" name="Arrondir un rectangle avec un coin du même côté 240"/>
          <p:cNvSpPr/>
          <p:nvPr/>
        </p:nvSpPr>
        <p:spPr>
          <a:xfrm rot="5400000">
            <a:off x="4463770" y="9149698"/>
            <a:ext cx="604927" cy="1152000"/>
          </a:xfrm>
          <a:prstGeom prst="round2SameRect">
            <a:avLst>
              <a:gd name="adj1" fmla="val 8899"/>
              <a:gd name="adj2" fmla="val 18600"/>
            </a:avLst>
          </a:prstGeom>
          <a:noFill/>
          <a:ln>
            <a:solidFill>
              <a:srgbClr val="FFFF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2" name="ZoneTexte 241"/>
          <p:cNvSpPr txBox="1"/>
          <p:nvPr/>
        </p:nvSpPr>
        <p:spPr>
          <a:xfrm>
            <a:off x="4151570" y="9431329"/>
            <a:ext cx="12738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  <a:latin typeface="Dancing Script" panose="03080600040507000D00" pitchFamily="66" charset="0"/>
              </a:rPr>
              <a:t>Méthodologie</a:t>
            </a:r>
            <a:endParaRPr lang="fr-FR" sz="1400" dirty="0">
              <a:solidFill>
                <a:schemeClr val="bg1"/>
              </a:solidFill>
              <a:latin typeface="Dancing Script" panose="03080600040507000D00" pitchFamily="66" charset="0"/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214606" y="6750721"/>
            <a:ext cx="112897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065454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Mémoriser une procédure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1537645" y="6713143"/>
            <a:ext cx="112897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19245390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Se concentrer pour effectuer une tâche complexe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pic>
        <p:nvPicPr>
          <p:cNvPr id="110" name="Image 109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026465" y="2959427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11" name="Ellipse 110"/>
          <p:cNvSpPr/>
          <p:nvPr/>
        </p:nvSpPr>
        <p:spPr>
          <a:xfrm>
            <a:off x="3002421" y="3020123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2" name="Rectangle à coins arrondis 111"/>
          <p:cNvSpPr/>
          <p:nvPr/>
        </p:nvSpPr>
        <p:spPr>
          <a:xfrm>
            <a:off x="349074" y="4069756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3" name="ZoneTexte 112"/>
          <p:cNvSpPr txBox="1"/>
          <p:nvPr/>
        </p:nvSpPr>
        <p:spPr>
          <a:xfrm>
            <a:off x="366717" y="4085535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14" name="Ellipse 113"/>
          <p:cNvSpPr/>
          <p:nvPr/>
        </p:nvSpPr>
        <p:spPr>
          <a:xfrm>
            <a:off x="378321" y="3050864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5" name="Image 11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09577" y="3002756"/>
            <a:ext cx="937234" cy="1044000"/>
          </a:xfrm>
          <a:prstGeom prst="rect">
            <a:avLst/>
          </a:prstGeom>
          <a:ln>
            <a:noFill/>
          </a:ln>
        </p:spPr>
      </p:pic>
      <p:pic>
        <p:nvPicPr>
          <p:cNvPr id="116" name="Image 115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724827" y="2977282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17" name="Ellipse 116"/>
          <p:cNvSpPr/>
          <p:nvPr/>
        </p:nvSpPr>
        <p:spPr>
          <a:xfrm>
            <a:off x="1704749" y="3034190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9" name="Rectangle à coins arrondis 118"/>
          <p:cNvSpPr/>
          <p:nvPr/>
        </p:nvSpPr>
        <p:spPr>
          <a:xfrm>
            <a:off x="1652614" y="4069756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0" name="ZoneTexte 119"/>
          <p:cNvSpPr txBox="1"/>
          <p:nvPr/>
        </p:nvSpPr>
        <p:spPr>
          <a:xfrm>
            <a:off x="1670257" y="4085535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21" name="Rectangle à coins arrondis 120"/>
          <p:cNvSpPr/>
          <p:nvPr/>
        </p:nvSpPr>
        <p:spPr>
          <a:xfrm>
            <a:off x="2956154" y="4069756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2" name="ZoneTexte 121"/>
          <p:cNvSpPr txBox="1"/>
          <p:nvPr/>
        </p:nvSpPr>
        <p:spPr>
          <a:xfrm>
            <a:off x="2973797" y="4085535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23" name="Ellipse 122"/>
          <p:cNvSpPr/>
          <p:nvPr/>
        </p:nvSpPr>
        <p:spPr>
          <a:xfrm>
            <a:off x="5599110" y="3021376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4" name="Image 123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623861" y="2978259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25" name="Rectangle à coins arrondis 124"/>
          <p:cNvSpPr/>
          <p:nvPr/>
        </p:nvSpPr>
        <p:spPr>
          <a:xfrm>
            <a:off x="5536768" y="4069757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7" name="ZoneTexte 126"/>
          <p:cNvSpPr txBox="1"/>
          <p:nvPr/>
        </p:nvSpPr>
        <p:spPr>
          <a:xfrm>
            <a:off x="5554411" y="4085536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28" name="Ellipse 127"/>
          <p:cNvSpPr/>
          <p:nvPr/>
        </p:nvSpPr>
        <p:spPr>
          <a:xfrm>
            <a:off x="4361495" y="3038833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9" name="Image 12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386246" y="2995716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30" name="Rectangle à coins arrondis 129"/>
          <p:cNvSpPr/>
          <p:nvPr/>
        </p:nvSpPr>
        <p:spPr>
          <a:xfrm>
            <a:off x="4299153" y="4087214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2" name="ZoneTexte 131"/>
          <p:cNvSpPr txBox="1"/>
          <p:nvPr/>
        </p:nvSpPr>
        <p:spPr>
          <a:xfrm>
            <a:off x="4316796" y="4102993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pic>
        <p:nvPicPr>
          <p:cNvPr id="133" name="Image 132"/>
          <p:cNvPicPr>
            <a:picLocks noChangeAspect="1"/>
          </p:cNvPicPr>
          <p:nvPr/>
        </p:nvPicPr>
        <p:blipFill>
          <a:blip r:embed="rId18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078" y="3174902"/>
            <a:ext cx="558294" cy="581381"/>
          </a:xfrm>
          <a:prstGeom prst="rect">
            <a:avLst/>
          </a:prstGeom>
        </p:spPr>
      </p:pic>
      <p:pic>
        <p:nvPicPr>
          <p:cNvPr id="136" name="Image 135"/>
          <p:cNvPicPr>
            <a:picLocks noChangeAspect="1"/>
          </p:cNvPicPr>
          <p:nvPr/>
        </p:nvPicPr>
        <p:blipFill>
          <a:blip r:embed="rId19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759" y="3167920"/>
            <a:ext cx="585872" cy="585872"/>
          </a:xfrm>
          <a:prstGeom prst="rect">
            <a:avLst/>
          </a:prstGeom>
        </p:spPr>
      </p:pic>
      <p:sp>
        <p:nvSpPr>
          <p:cNvPr id="139" name="Rectangle 138"/>
          <p:cNvSpPr/>
          <p:nvPr/>
        </p:nvSpPr>
        <p:spPr>
          <a:xfrm>
            <a:off x="5506457" y="3051706"/>
            <a:ext cx="1141335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2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Utiliser le CDI</a:t>
            </a:r>
            <a:endParaRPr lang="fr-FR" sz="12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42" name="Rectangle 141"/>
          <p:cNvSpPr/>
          <p:nvPr/>
        </p:nvSpPr>
        <p:spPr>
          <a:xfrm>
            <a:off x="4272715" y="3029020"/>
            <a:ext cx="108852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Coopérer pour réaliser un projet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56" name="Rectangle 155"/>
          <p:cNvSpPr/>
          <p:nvPr/>
        </p:nvSpPr>
        <p:spPr>
          <a:xfrm>
            <a:off x="2936607" y="1553553"/>
            <a:ext cx="108852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Réguler son attention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57" name="Rectangle 156"/>
          <p:cNvSpPr/>
          <p:nvPr/>
        </p:nvSpPr>
        <p:spPr>
          <a:xfrm>
            <a:off x="4263291" y="1578432"/>
            <a:ext cx="108852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Mémoriser une leçon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64" name="Rectangle 163"/>
          <p:cNvSpPr/>
          <p:nvPr/>
        </p:nvSpPr>
        <p:spPr>
          <a:xfrm>
            <a:off x="5527920" y="1553552"/>
            <a:ext cx="108852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Comprendre une consigne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280823" y="3044076"/>
            <a:ext cx="108852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S’évaluer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66" name="Rectangle 165"/>
          <p:cNvSpPr/>
          <p:nvPr/>
        </p:nvSpPr>
        <p:spPr>
          <a:xfrm>
            <a:off x="1606886" y="3019785"/>
            <a:ext cx="108852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Organiser ses outils de travail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91" name="Rectangle 190"/>
          <p:cNvSpPr/>
          <p:nvPr/>
        </p:nvSpPr>
        <p:spPr>
          <a:xfrm>
            <a:off x="2902705" y="3028987"/>
            <a:ext cx="1141335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2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Organiser son emploi du temps</a:t>
            </a:r>
            <a:endParaRPr lang="fr-FR" sz="12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0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67" y="3224663"/>
            <a:ext cx="961464" cy="47857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2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769" y="1652511"/>
            <a:ext cx="691282" cy="69128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251" y="6779631"/>
            <a:ext cx="792380" cy="75936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182" b="31699"/>
          <a:stretch/>
        </p:blipFill>
        <p:spPr>
          <a:xfrm>
            <a:off x="5813292" y="1665123"/>
            <a:ext cx="553944" cy="71577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2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88" y="3161713"/>
            <a:ext cx="625598" cy="62942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2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617" y="1625120"/>
            <a:ext cx="763634" cy="76363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2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25" y="6844757"/>
            <a:ext cx="720787" cy="730188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2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0348" y="3033828"/>
            <a:ext cx="810472" cy="81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70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05" t="23959" r="631" b="58486"/>
          <a:stretch/>
        </p:blipFill>
        <p:spPr>
          <a:xfrm>
            <a:off x="85586" y="143988"/>
            <a:ext cx="6732000" cy="708917"/>
          </a:xfrm>
          <a:prstGeom prst="rect">
            <a:avLst/>
          </a:prstGeom>
        </p:spPr>
      </p:pic>
      <p:sp>
        <p:nvSpPr>
          <p:cNvPr id="408" name="Rectangle à coins arrondis 407"/>
          <p:cNvSpPr/>
          <p:nvPr/>
        </p:nvSpPr>
        <p:spPr>
          <a:xfrm>
            <a:off x="112785" y="4782125"/>
            <a:ext cx="6601226" cy="4498788"/>
          </a:xfrm>
          <a:prstGeom prst="roundRect">
            <a:avLst>
              <a:gd name="adj" fmla="val 5128"/>
            </a:avLst>
          </a:prstGeom>
          <a:solidFill>
            <a:srgbClr val="D2AAD0">
              <a:alpha val="20784"/>
            </a:srgbClr>
          </a:solidFill>
          <a:ln w="28575">
            <a:solidFill>
              <a:srgbClr val="D2AA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à coins arrondis 11"/>
          <p:cNvSpPr/>
          <p:nvPr/>
        </p:nvSpPr>
        <p:spPr>
          <a:xfrm>
            <a:off x="115429" y="1350324"/>
            <a:ext cx="6601226" cy="2994261"/>
          </a:xfrm>
          <a:prstGeom prst="roundRect">
            <a:avLst>
              <a:gd name="adj" fmla="val 5128"/>
            </a:avLst>
          </a:prstGeom>
          <a:solidFill>
            <a:srgbClr val="F2E6F1">
              <a:alpha val="20000"/>
            </a:srgbClr>
          </a:solidFill>
          <a:ln w="28575">
            <a:solidFill>
              <a:srgbClr val="D2AA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6" name="ZoneTexte 125"/>
          <p:cNvSpPr txBox="1"/>
          <p:nvPr/>
        </p:nvSpPr>
        <p:spPr>
          <a:xfrm>
            <a:off x="-561379" y="1011572"/>
            <a:ext cx="7775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     CYCLE 3                                                                CFG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sp>
        <p:nvSpPr>
          <p:cNvPr id="118" name="ZoneTexte 117"/>
          <p:cNvSpPr txBox="1"/>
          <p:nvPr/>
        </p:nvSpPr>
        <p:spPr>
          <a:xfrm>
            <a:off x="-928160" y="278973"/>
            <a:ext cx="88635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 smtClean="0">
                <a:latin typeface="OilChangeW01-Regular" panose="02000000000000000000" pitchFamily="2" charset="0"/>
                <a:cs typeface="Mali" panose="00000500000000000000" pitchFamily="2" charset="-34"/>
              </a:rPr>
              <a:t>Formation de la personne &amp; du citoyen</a:t>
            </a:r>
            <a:endParaRPr lang="fr-FR" sz="2200" b="1" dirty="0">
              <a:latin typeface="OilChangeW01-Regular" panose="02000000000000000000" pitchFamily="2" charset="0"/>
              <a:cs typeface="Mali" panose="00000500000000000000" pitchFamily="2" charset="-34"/>
            </a:endParaRPr>
          </a:p>
        </p:txBody>
      </p:sp>
      <p:sp>
        <p:nvSpPr>
          <p:cNvPr id="131" name="ZoneTexte 130"/>
          <p:cNvSpPr txBox="1"/>
          <p:nvPr/>
        </p:nvSpPr>
        <p:spPr>
          <a:xfrm>
            <a:off x="-826039" y="4474267"/>
            <a:ext cx="857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CYCLE </a:t>
            </a:r>
            <a:r>
              <a:rPr lang="fr-FR" b="1" dirty="0" smtClean="0">
                <a:latin typeface="CHICKEN Pie" panose="02000600000000000000" pitchFamily="2" charset="0"/>
                <a:cs typeface="Rubik" panose="02000604000000020004" pitchFamily="2" charset="-79"/>
              </a:rPr>
              <a:t>4</a:t>
            </a:r>
            <a:r>
              <a:rPr lang="fr-FR" b="1" dirty="0" smtClean="0">
                <a:latin typeface="DK Whale Song" pitchFamily="50" charset="0"/>
                <a:cs typeface="Mali" panose="00000500000000000000" pitchFamily="2" charset="-34"/>
              </a:rPr>
              <a:t>                                                                 DNB    </a:t>
            </a:r>
            <a:endParaRPr lang="fr-FR" b="1" dirty="0">
              <a:latin typeface="DK Whale Song" pitchFamily="50" charset="0"/>
              <a:cs typeface="Mali" panose="00000500000000000000" pitchFamily="2" charset="-34"/>
            </a:endParaRPr>
          </a:p>
        </p:txBody>
      </p:sp>
      <p:sp>
        <p:nvSpPr>
          <p:cNvPr id="134" name="Ellipse 133"/>
          <p:cNvSpPr/>
          <p:nvPr/>
        </p:nvSpPr>
        <p:spPr>
          <a:xfrm>
            <a:off x="329094" y="4812475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5" name="Image 13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66313" y="4772609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49" name="Image 14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683699" y="4762334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50" name="Ellipse 149"/>
          <p:cNvSpPr/>
          <p:nvPr/>
        </p:nvSpPr>
        <p:spPr>
          <a:xfrm>
            <a:off x="1656754" y="4812475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58" name="Image 15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993794" y="4759093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59" name="Ellipse 158"/>
          <p:cNvSpPr/>
          <p:nvPr/>
        </p:nvSpPr>
        <p:spPr>
          <a:xfrm>
            <a:off x="2966849" y="482978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7" name="Ellipse 166"/>
          <p:cNvSpPr/>
          <p:nvPr/>
        </p:nvSpPr>
        <p:spPr>
          <a:xfrm>
            <a:off x="4285308" y="4821439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68" name="Image 16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301979" y="4761025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36" name="Ellipse 235"/>
          <p:cNvSpPr/>
          <p:nvPr/>
        </p:nvSpPr>
        <p:spPr>
          <a:xfrm>
            <a:off x="5577191" y="4819508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37" name="Image 236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593862" y="4759093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389" name="Image 38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042543" y="1341958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90" name="Ellipse 389"/>
          <p:cNvSpPr/>
          <p:nvPr/>
        </p:nvSpPr>
        <p:spPr>
          <a:xfrm>
            <a:off x="3018499" y="1402654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Rectangle à coins arrondis 44"/>
          <p:cNvSpPr/>
          <p:nvPr/>
        </p:nvSpPr>
        <p:spPr>
          <a:xfrm>
            <a:off x="365152" y="2452287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9" name="ZoneTexte 48"/>
          <p:cNvSpPr txBox="1"/>
          <p:nvPr/>
        </p:nvSpPr>
        <p:spPr>
          <a:xfrm>
            <a:off x="382795" y="2468066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46" name="Ellipse 145"/>
          <p:cNvSpPr/>
          <p:nvPr/>
        </p:nvSpPr>
        <p:spPr>
          <a:xfrm>
            <a:off x="394399" y="1433395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7" name="Image 146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25655" y="1385287"/>
            <a:ext cx="937234" cy="1044000"/>
          </a:xfrm>
          <a:prstGeom prst="rect">
            <a:avLst/>
          </a:prstGeom>
          <a:ln>
            <a:noFill/>
          </a:ln>
        </p:spPr>
      </p:pic>
      <p:pic>
        <p:nvPicPr>
          <p:cNvPr id="182" name="Image 18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740905" y="1359813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83" name="Ellipse 182"/>
          <p:cNvSpPr/>
          <p:nvPr/>
        </p:nvSpPr>
        <p:spPr>
          <a:xfrm>
            <a:off x="1720827" y="1416721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3" name="Rectangle à coins arrondis 282"/>
          <p:cNvSpPr/>
          <p:nvPr/>
        </p:nvSpPr>
        <p:spPr>
          <a:xfrm>
            <a:off x="1668692" y="2452287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4" name="ZoneTexte 283"/>
          <p:cNvSpPr txBox="1"/>
          <p:nvPr/>
        </p:nvSpPr>
        <p:spPr>
          <a:xfrm>
            <a:off x="1686335" y="2468066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01" name="Rectangle à coins arrondis 300"/>
          <p:cNvSpPr/>
          <p:nvPr/>
        </p:nvSpPr>
        <p:spPr>
          <a:xfrm>
            <a:off x="2972232" y="2452287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2" name="ZoneTexte 301"/>
          <p:cNvSpPr txBox="1"/>
          <p:nvPr/>
        </p:nvSpPr>
        <p:spPr>
          <a:xfrm>
            <a:off x="2989875" y="2468066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17" name="Ellipse 316"/>
          <p:cNvSpPr/>
          <p:nvPr/>
        </p:nvSpPr>
        <p:spPr>
          <a:xfrm>
            <a:off x="5615188" y="1403907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18" name="Image 31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639939" y="1360790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45" name="Rectangle à coins arrondis 344"/>
          <p:cNvSpPr/>
          <p:nvPr/>
        </p:nvSpPr>
        <p:spPr>
          <a:xfrm>
            <a:off x="5552846" y="245228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6" name="ZoneTexte 345"/>
          <p:cNvSpPr txBox="1"/>
          <p:nvPr/>
        </p:nvSpPr>
        <p:spPr>
          <a:xfrm>
            <a:off x="5570489" y="246806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67" name="Rectangle à coins arrondis 366"/>
          <p:cNvSpPr/>
          <p:nvPr/>
        </p:nvSpPr>
        <p:spPr>
          <a:xfrm>
            <a:off x="298532" y="5911620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8" name="ZoneTexte 367"/>
          <p:cNvSpPr txBox="1"/>
          <p:nvPr/>
        </p:nvSpPr>
        <p:spPr>
          <a:xfrm>
            <a:off x="316175" y="5927399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70" name="Rectangle à coins arrondis 369"/>
          <p:cNvSpPr/>
          <p:nvPr/>
        </p:nvSpPr>
        <p:spPr>
          <a:xfrm>
            <a:off x="1602072" y="5911620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1" name="ZoneTexte 370"/>
          <p:cNvSpPr txBox="1"/>
          <p:nvPr/>
        </p:nvSpPr>
        <p:spPr>
          <a:xfrm>
            <a:off x="1619715" y="5927399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73" name="Rectangle à coins arrondis 372"/>
          <p:cNvSpPr/>
          <p:nvPr/>
        </p:nvSpPr>
        <p:spPr>
          <a:xfrm>
            <a:off x="4209152" y="5911620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4" name="ZoneTexte 373"/>
          <p:cNvSpPr txBox="1"/>
          <p:nvPr/>
        </p:nvSpPr>
        <p:spPr>
          <a:xfrm>
            <a:off x="4226795" y="5927399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82" name="Rectangle à coins arrondis 381"/>
          <p:cNvSpPr/>
          <p:nvPr/>
        </p:nvSpPr>
        <p:spPr>
          <a:xfrm>
            <a:off x="2905612" y="5911620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3" name="ZoneTexte 382"/>
          <p:cNvSpPr txBox="1"/>
          <p:nvPr/>
        </p:nvSpPr>
        <p:spPr>
          <a:xfrm>
            <a:off x="2923255" y="5927399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85" name="Rectangle à coins arrondis 384"/>
          <p:cNvSpPr/>
          <p:nvPr/>
        </p:nvSpPr>
        <p:spPr>
          <a:xfrm>
            <a:off x="5543513" y="5911620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6" name="ZoneTexte 385"/>
          <p:cNvSpPr txBox="1"/>
          <p:nvPr/>
        </p:nvSpPr>
        <p:spPr>
          <a:xfrm>
            <a:off x="5561156" y="5927399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pic>
        <p:nvPicPr>
          <p:cNvPr id="105" name="Image 10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61" y="978812"/>
            <a:ext cx="330114" cy="418832"/>
          </a:xfrm>
          <a:prstGeom prst="rect">
            <a:avLst/>
          </a:prstGeom>
        </p:spPr>
      </p:pic>
      <p:pic>
        <p:nvPicPr>
          <p:cNvPr id="106" name="Image 10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805" y="987284"/>
            <a:ext cx="360053" cy="360053"/>
          </a:xfrm>
          <a:prstGeom prst="rect">
            <a:avLst/>
          </a:prstGeom>
        </p:spPr>
      </p:pic>
      <p:pic>
        <p:nvPicPr>
          <p:cNvPr id="409" name="Image 40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161" y="4440706"/>
            <a:ext cx="360053" cy="360053"/>
          </a:xfrm>
          <a:prstGeom prst="rect">
            <a:avLst/>
          </a:prstGeom>
        </p:spPr>
      </p:pic>
      <p:pic>
        <p:nvPicPr>
          <p:cNvPr id="107" name="Image 10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88" y="4424637"/>
            <a:ext cx="392129" cy="467083"/>
          </a:xfrm>
          <a:prstGeom prst="rect">
            <a:avLst/>
          </a:prstGeom>
        </p:spPr>
      </p:pic>
      <p:sp>
        <p:nvSpPr>
          <p:cNvPr id="270" name="Ellipse 269"/>
          <p:cNvSpPr/>
          <p:nvPr/>
        </p:nvSpPr>
        <p:spPr>
          <a:xfrm>
            <a:off x="323911" y="6279033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71" name="Image 270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61130" y="6239167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272" name="Image 27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678516" y="6228892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73" name="Ellipse 272"/>
          <p:cNvSpPr/>
          <p:nvPr/>
        </p:nvSpPr>
        <p:spPr>
          <a:xfrm>
            <a:off x="1651571" y="6279033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2" name="Image 28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2988611" y="6225651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85" name="Ellipse 284"/>
          <p:cNvSpPr/>
          <p:nvPr/>
        </p:nvSpPr>
        <p:spPr>
          <a:xfrm>
            <a:off x="2961666" y="6296340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6" name="Ellipse 285"/>
          <p:cNvSpPr/>
          <p:nvPr/>
        </p:nvSpPr>
        <p:spPr>
          <a:xfrm>
            <a:off x="4280125" y="6287997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9" name="Image 28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296796" y="6227582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94" name="Ellipse 293"/>
          <p:cNvSpPr/>
          <p:nvPr/>
        </p:nvSpPr>
        <p:spPr>
          <a:xfrm>
            <a:off x="5572008" y="6286066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03" name="Image 30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588679" y="6225651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306" name="Rectangle à coins arrondis 305"/>
          <p:cNvSpPr/>
          <p:nvPr/>
        </p:nvSpPr>
        <p:spPr>
          <a:xfrm>
            <a:off x="293349" y="737817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9" name="ZoneTexte 308"/>
          <p:cNvSpPr txBox="1"/>
          <p:nvPr/>
        </p:nvSpPr>
        <p:spPr>
          <a:xfrm>
            <a:off x="310992" y="739395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12" name="Rectangle à coins arrondis 311"/>
          <p:cNvSpPr/>
          <p:nvPr/>
        </p:nvSpPr>
        <p:spPr>
          <a:xfrm>
            <a:off x="1596889" y="737817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3" name="ZoneTexte 312"/>
          <p:cNvSpPr txBox="1"/>
          <p:nvPr/>
        </p:nvSpPr>
        <p:spPr>
          <a:xfrm>
            <a:off x="1614532" y="739395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16" name="Rectangle à coins arrondis 315"/>
          <p:cNvSpPr/>
          <p:nvPr/>
        </p:nvSpPr>
        <p:spPr>
          <a:xfrm>
            <a:off x="4203969" y="737817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4" name="ZoneTexte 323"/>
          <p:cNvSpPr txBox="1"/>
          <p:nvPr/>
        </p:nvSpPr>
        <p:spPr>
          <a:xfrm>
            <a:off x="4221612" y="739395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40" name="Rectangle à coins arrondis 339"/>
          <p:cNvSpPr/>
          <p:nvPr/>
        </p:nvSpPr>
        <p:spPr>
          <a:xfrm>
            <a:off x="2900429" y="737817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3" name="ZoneTexte 342"/>
          <p:cNvSpPr txBox="1"/>
          <p:nvPr/>
        </p:nvSpPr>
        <p:spPr>
          <a:xfrm>
            <a:off x="2918072" y="739395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347" name="Rectangle à coins arrondis 346"/>
          <p:cNvSpPr/>
          <p:nvPr/>
        </p:nvSpPr>
        <p:spPr>
          <a:xfrm>
            <a:off x="5538330" y="7378178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0" name="ZoneTexte 349"/>
          <p:cNvSpPr txBox="1"/>
          <p:nvPr/>
        </p:nvSpPr>
        <p:spPr>
          <a:xfrm>
            <a:off x="5555973" y="7393957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60" name="Ellipse 159"/>
          <p:cNvSpPr/>
          <p:nvPr/>
        </p:nvSpPr>
        <p:spPr>
          <a:xfrm>
            <a:off x="4377573" y="1421364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61" name="Image 160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402324" y="1378247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62" name="Rectangle à coins arrondis 161"/>
          <p:cNvSpPr/>
          <p:nvPr/>
        </p:nvSpPr>
        <p:spPr>
          <a:xfrm>
            <a:off x="4315231" y="2469745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3" name="ZoneTexte 162"/>
          <p:cNvSpPr txBox="1"/>
          <p:nvPr/>
        </p:nvSpPr>
        <p:spPr>
          <a:xfrm>
            <a:off x="4332874" y="2485524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44" name="Ellipse 143"/>
          <p:cNvSpPr/>
          <p:nvPr/>
        </p:nvSpPr>
        <p:spPr>
          <a:xfrm>
            <a:off x="3011292" y="779868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5" name="Image 14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027963" y="7738267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48" name="Ellipse 147"/>
          <p:cNvSpPr/>
          <p:nvPr/>
        </p:nvSpPr>
        <p:spPr>
          <a:xfrm>
            <a:off x="4292254" y="777426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51" name="Image 150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308925" y="7713847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52" name="Rectangle à coins arrondis 151"/>
          <p:cNvSpPr/>
          <p:nvPr/>
        </p:nvSpPr>
        <p:spPr>
          <a:xfrm>
            <a:off x="2987686" y="8888863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3" name="ZoneTexte 152"/>
          <p:cNvSpPr txBox="1"/>
          <p:nvPr/>
        </p:nvSpPr>
        <p:spPr>
          <a:xfrm>
            <a:off x="3005329" y="8904642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54" name="Rectangle à coins arrondis 153"/>
          <p:cNvSpPr/>
          <p:nvPr/>
        </p:nvSpPr>
        <p:spPr>
          <a:xfrm>
            <a:off x="4258576" y="8866374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5" name="ZoneTexte 154"/>
          <p:cNvSpPr txBox="1"/>
          <p:nvPr/>
        </p:nvSpPr>
        <p:spPr>
          <a:xfrm>
            <a:off x="4276219" y="8882153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pic>
        <p:nvPicPr>
          <p:cNvPr id="108" name="Image 10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42" t="27144" r="14004" b="61775"/>
          <a:stretch/>
        </p:blipFill>
        <p:spPr>
          <a:xfrm>
            <a:off x="5404197" y="9349482"/>
            <a:ext cx="1418181" cy="720000"/>
          </a:xfrm>
          <a:prstGeom prst="round2Same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</p:spPr>
      </p:pic>
      <p:sp>
        <p:nvSpPr>
          <p:cNvPr id="241" name="Arrondir un rectangle avec un coin du même côté 240"/>
          <p:cNvSpPr/>
          <p:nvPr/>
        </p:nvSpPr>
        <p:spPr>
          <a:xfrm rot="5400000">
            <a:off x="5807203" y="9121357"/>
            <a:ext cx="604927" cy="1208687"/>
          </a:xfrm>
          <a:prstGeom prst="round2SameRect">
            <a:avLst>
              <a:gd name="adj1" fmla="val 8899"/>
              <a:gd name="adj2" fmla="val 18600"/>
            </a:avLst>
          </a:prstGeom>
          <a:noFill/>
          <a:ln>
            <a:solidFill>
              <a:srgbClr val="FFFF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2" name="ZoneTexte 241"/>
          <p:cNvSpPr txBox="1"/>
          <p:nvPr/>
        </p:nvSpPr>
        <p:spPr>
          <a:xfrm>
            <a:off x="5466660" y="9431330"/>
            <a:ext cx="1273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/>
                </a:solidFill>
                <a:latin typeface="Dancing Script" panose="03080600040507000D00" pitchFamily="66" charset="0"/>
              </a:rPr>
              <a:t>Citoyenneté</a:t>
            </a:r>
            <a:endParaRPr lang="fr-FR" sz="1400" dirty="0">
              <a:solidFill>
                <a:schemeClr val="bg1"/>
              </a:solidFill>
              <a:latin typeface="Dancing Script" panose="03080600040507000D00" pitchFamily="66" charset="0"/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4259652" y="1419672"/>
            <a:ext cx="1131924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751341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Connaître les symboles de la République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1630997" y="1406586"/>
            <a:ext cx="118483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510512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Formuler une opinion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260434" y="1413554"/>
            <a:ext cx="121175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933517"/>
              </a:avLst>
            </a:prstTxWarp>
            <a:spAutoFit/>
          </a:bodyPr>
          <a:lstStyle/>
          <a:p>
            <a:pPr algn="ctr"/>
            <a:r>
              <a:rPr lang="fr-FR" sz="12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Exprimer une émotion</a:t>
            </a:r>
            <a:endParaRPr lang="fr-FR" sz="12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2895363" y="1399902"/>
            <a:ext cx="1169309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Discuter en écoutant autrui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231180" y="4828592"/>
            <a:ext cx="118427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446080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Expliciter ses émotions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203115" y="6279075"/>
            <a:ext cx="118427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446080"/>
              </a:avLst>
            </a:prstTxWarp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EasyReadingPRO" panose="02000506040000020003" pitchFamily="2" charset="0"/>
              </a:rPr>
              <a:t>S’engager dans un projet collectif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1519760" y="6275580"/>
            <a:ext cx="1164620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671623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Identifier des jugements moraux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4178090" y="4791065"/>
            <a:ext cx="1119960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Comprendre les valeurs de la République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17" name="Rectangle 116"/>
          <p:cNvSpPr/>
          <p:nvPr/>
        </p:nvSpPr>
        <p:spPr>
          <a:xfrm>
            <a:off x="1531408" y="7787107"/>
            <a:ext cx="1139175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446080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Relever différents points de vue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2845919" y="7777160"/>
            <a:ext cx="118427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446080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Utiliser les médias de manière responsable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4095163" y="7791649"/>
            <a:ext cx="125474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Distinguer croyance et savoir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21" name="Rectangle 120"/>
          <p:cNvSpPr/>
          <p:nvPr/>
        </p:nvSpPr>
        <p:spPr>
          <a:xfrm>
            <a:off x="5466659" y="7751203"/>
            <a:ext cx="1178397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749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Distinguer subjectif et objectif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23" name="Rectangle 122"/>
          <p:cNvSpPr/>
          <p:nvPr/>
        </p:nvSpPr>
        <p:spPr>
          <a:xfrm>
            <a:off x="5530007" y="1383891"/>
            <a:ext cx="1100550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083208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Avoir conscience de sa responsabilité 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pic>
        <p:nvPicPr>
          <p:cNvPr id="125" name="Image 124"/>
          <p:cNvPicPr>
            <a:picLocks noChangeAspect="1"/>
          </p:cNvPicPr>
          <p:nvPr/>
        </p:nvPicPr>
        <p:blipFill>
          <a:blip r:embed="rId8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85" y="4870930"/>
            <a:ext cx="872365" cy="872365"/>
          </a:xfrm>
          <a:prstGeom prst="rect">
            <a:avLst/>
          </a:prstGeom>
        </p:spPr>
      </p:pic>
      <p:pic>
        <p:nvPicPr>
          <p:cNvPr id="130" name="Image 129"/>
          <p:cNvPicPr>
            <a:picLocks noChangeAspect="1"/>
          </p:cNvPicPr>
          <p:nvPr/>
        </p:nvPicPr>
        <p:blipFill>
          <a:blip r:embed="rId9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467" y="1500570"/>
            <a:ext cx="717834" cy="717834"/>
          </a:xfrm>
          <a:prstGeom prst="rect">
            <a:avLst/>
          </a:prstGeom>
        </p:spPr>
      </p:pic>
      <p:pic>
        <p:nvPicPr>
          <p:cNvPr id="132" name="Image 131"/>
          <p:cNvPicPr>
            <a:picLocks noChangeAspect="1"/>
          </p:cNvPicPr>
          <p:nvPr/>
        </p:nvPicPr>
        <p:blipFill>
          <a:blip r:embed="rId10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726" y="1451844"/>
            <a:ext cx="1268407" cy="951305"/>
          </a:xfrm>
          <a:prstGeom prst="rect">
            <a:avLst/>
          </a:prstGeom>
        </p:spPr>
      </p:pic>
      <p:pic>
        <p:nvPicPr>
          <p:cNvPr id="133" name="Image 132"/>
          <p:cNvPicPr>
            <a:picLocks noChangeAspect="1"/>
          </p:cNvPicPr>
          <p:nvPr/>
        </p:nvPicPr>
        <p:blipFill>
          <a:blip r:embed="rId1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380" y="1648380"/>
            <a:ext cx="650991" cy="444283"/>
          </a:xfrm>
          <a:prstGeom prst="rect">
            <a:avLst/>
          </a:prstGeom>
        </p:spPr>
      </p:pic>
      <p:pic>
        <p:nvPicPr>
          <p:cNvPr id="136" name="Image 135"/>
          <p:cNvPicPr>
            <a:picLocks noChangeAspect="1"/>
          </p:cNvPicPr>
          <p:nvPr/>
        </p:nvPicPr>
        <p:blipFill>
          <a:blip r:embed="rId1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104" y="1476734"/>
            <a:ext cx="798153" cy="798153"/>
          </a:xfrm>
          <a:prstGeom prst="rect">
            <a:avLst/>
          </a:prstGeom>
        </p:spPr>
      </p:pic>
      <p:pic>
        <p:nvPicPr>
          <p:cNvPr id="137" name="Image 136"/>
          <p:cNvPicPr>
            <a:picLocks noChangeAspect="1"/>
          </p:cNvPicPr>
          <p:nvPr/>
        </p:nvPicPr>
        <p:blipFill>
          <a:blip r:embed="rId1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21" y="1762934"/>
            <a:ext cx="834130" cy="352900"/>
          </a:xfrm>
          <a:prstGeom prst="rect">
            <a:avLst/>
          </a:prstGeom>
        </p:spPr>
      </p:pic>
      <p:pic>
        <p:nvPicPr>
          <p:cNvPr id="138" name="Image 137"/>
          <p:cNvPicPr>
            <a:picLocks noChangeAspect="1"/>
          </p:cNvPicPr>
          <p:nvPr/>
        </p:nvPicPr>
        <p:blipFill>
          <a:blip r:embed="rId1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19" y="5040944"/>
            <a:ext cx="698220" cy="436388"/>
          </a:xfrm>
          <a:prstGeom prst="roundRect">
            <a:avLst/>
          </a:prstGeom>
        </p:spPr>
      </p:pic>
      <p:pic>
        <p:nvPicPr>
          <p:cNvPr id="140" name="Image 139"/>
          <p:cNvPicPr>
            <a:picLocks noChangeAspect="1"/>
          </p:cNvPicPr>
          <p:nvPr/>
        </p:nvPicPr>
        <p:blipFill>
          <a:blip r:embed="rId1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835" y="5069367"/>
            <a:ext cx="692470" cy="4103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43" name="Ellipse 142"/>
          <p:cNvSpPr/>
          <p:nvPr/>
        </p:nvSpPr>
        <p:spPr>
          <a:xfrm>
            <a:off x="354473" y="284379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65" name="Image 16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91692" y="2803926"/>
            <a:ext cx="937235" cy="1044000"/>
          </a:xfrm>
          <a:prstGeom prst="rect">
            <a:avLst/>
          </a:prstGeom>
          <a:ln>
            <a:noFill/>
          </a:ln>
        </p:spPr>
      </p:pic>
      <p:pic>
        <p:nvPicPr>
          <p:cNvPr id="166" name="Image 165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709078" y="2793651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69" name="Ellipse 168"/>
          <p:cNvSpPr/>
          <p:nvPr/>
        </p:nvSpPr>
        <p:spPr>
          <a:xfrm>
            <a:off x="1682133" y="284379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0" name="Image 169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019173" y="2790410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71" name="Ellipse 170"/>
          <p:cNvSpPr/>
          <p:nvPr/>
        </p:nvSpPr>
        <p:spPr>
          <a:xfrm>
            <a:off x="2992228" y="2861099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2" name="Ellipse 171"/>
          <p:cNvSpPr/>
          <p:nvPr/>
        </p:nvSpPr>
        <p:spPr>
          <a:xfrm>
            <a:off x="4310687" y="2852756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3" name="Image 17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327358" y="2792342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74" name="Ellipse 173"/>
          <p:cNvSpPr/>
          <p:nvPr/>
        </p:nvSpPr>
        <p:spPr>
          <a:xfrm>
            <a:off x="5602570" y="2850825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5" name="Image 17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619241" y="2790410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76" name="Rectangle à coins arrondis 175"/>
          <p:cNvSpPr/>
          <p:nvPr/>
        </p:nvSpPr>
        <p:spPr>
          <a:xfrm>
            <a:off x="323911" y="3942937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7" name="ZoneTexte 176"/>
          <p:cNvSpPr txBox="1"/>
          <p:nvPr/>
        </p:nvSpPr>
        <p:spPr>
          <a:xfrm>
            <a:off x="341554" y="3958716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78" name="Rectangle à coins arrondis 177"/>
          <p:cNvSpPr/>
          <p:nvPr/>
        </p:nvSpPr>
        <p:spPr>
          <a:xfrm>
            <a:off x="1627451" y="3942937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9" name="ZoneTexte 178"/>
          <p:cNvSpPr txBox="1"/>
          <p:nvPr/>
        </p:nvSpPr>
        <p:spPr>
          <a:xfrm>
            <a:off x="1645094" y="3958716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80" name="Rectangle à coins arrondis 179"/>
          <p:cNvSpPr/>
          <p:nvPr/>
        </p:nvSpPr>
        <p:spPr>
          <a:xfrm>
            <a:off x="4234531" y="3942937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1" name="ZoneTexte 180"/>
          <p:cNvSpPr txBox="1"/>
          <p:nvPr/>
        </p:nvSpPr>
        <p:spPr>
          <a:xfrm>
            <a:off x="4252174" y="3958716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84" name="Rectangle à coins arrondis 183"/>
          <p:cNvSpPr/>
          <p:nvPr/>
        </p:nvSpPr>
        <p:spPr>
          <a:xfrm>
            <a:off x="2930991" y="3942937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5" name="ZoneTexte 184"/>
          <p:cNvSpPr txBox="1"/>
          <p:nvPr/>
        </p:nvSpPr>
        <p:spPr>
          <a:xfrm>
            <a:off x="2948634" y="3958716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86" name="Rectangle à coins arrondis 185"/>
          <p:cNvSpPr/>
          <p:nvPr/>
        </p:nvSpPr>
        <p:spPr>
          <a:xfrm>
            <a:off x="5568892" y="3942937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7" name="ZoneTexte 186"/>
          <p:cNvSpPr txBox="1"/>
          <p:nvPr/>
        </p:nvSpPr>
        <p:spPr>
          <a:xfrm>
            <a:off x="5586535" y="3958716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196961" y="2860777"/>
            <a:ext cx="1254746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510512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Faire preuve de bienveillance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24" name="Rectangle 123"/>
          <p:cNvSpPr/>
          <p:nvPr/>
        </p:nvSpPr>
        <p:spPr>
          <a:xfrm>
            <a:off x="1560101" y="2883364"/>
            <a:ext cx="1181891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081160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Respecter les différences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pic>
        <p:nvPicPr>
          <p:cNvPr id="129" name="Image 128"/>
          <p:cNvPicPr>
            <a:picLocks noChangeAspect="1"/>
          </p:cNvPicPr>
          <p:nvPr/>
        </p:nvPicPr>
        <p:blipFill>
          <a:blip r:embed="rId1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87" y="2905135"/>
            <a:ext cx="821010" cy="821010"/>
          </a:xfrm>
          <a:prstGeom prst="rect">
            <a:avLst/>
          </a:prstGeom>
        </p:spPr>
      </p:pic>
      <p:pic>
        <p:nvPicPr>
          <p:cNvPr id="127" name="Image 126"/>
          <p:cNvPicPr>
            <a:picLocks noChangeAspect="1"/>
          </p:cNvPicPr>
          <p:nvPr/>
        </p:nvPicPr>
        <p:blipFill>
          <a:blip r:embed="rId1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618" y="3326570"/>
            <a:ext cx="345064" cy="347687"/>
          </a:xfrm>
          <a:prstGeom prst="rect">
            <a:avLst/>
          </a:prstGeom>
        </p:spPr>
      </p:pic>
      <p:pic>
        <p:nvPicPr>
          <p:cNvPr id="128" name="Image 127"/>
          <p:cNvPicPr>
            <a:picLocks noChangeAspect="1"/>
          </p:cNvPicPr>
          <p:nvPr/>
        </p:nvPicPr>
        <p:blipFill>
          <a:blip r:embed="rId18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589" y="2923525"/>
            <a:ext cx="571791" cy="428843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19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216" y="2905135"/>
            <a:ext cx="640217" cy="64021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20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395" y="3318375"/>
            <a:ext cx="429244" cy="429244"/>
          </a:xfrm>
          <a:prstGeom prst="rect">
            <a:avLst/>
          </a:prstGeom>
        </p:spPr>
      </p:pic>
      <p:sp>
        <p:nvSpPr>
          <p:cNvPr id="188" name="Rectangle 187"/>
          <p:cNvSpPr/>
          <p:nvPr/>
        </p:nvSpPr>
        <p:spPr>
          <a:xfrm>
            <a:off x="2868181" y="2845253"/>
            <a:ext cx="1131217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19877303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Adopter un langage et une attitude adaptés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940" y="2894720"/>
            <a:ext cx="685004" cy="606229"/>
          </a:xfrm>
          <a:prstGeom prst="rect">
            <a:avLst/>
          </a:prstGeom>
        </p:spPr>
      </p:pic>
      <p:sp>
        <p:nvSpPr>
          <p:cNvPr id="189" name="Rectangle 188"/>
          <p:cNvSpPr/>
          <p:nvPr/>
        </p:nvSpPr>
        <p:spPr>
          <a:xfrm>
            <a:off x="4208992" y="2851721"/>
            <a:ext cx="1131217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19877303"/>
              </a:avLst>
            </a:prstTxWarp>
            <a:spAutoFit/>
          </a:bodyPr>
          <a:lstStyle/>
          <a:p>
            <a:pPr algn="ctr"/>
            <a:r>
              <a:rPr lang="fr-FR" sz="12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Distinguer droits et devoirs</a:t>
            </a:r>
            <a:endParaRPr lang="fr-FR" sz="12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90" name="Rectangle 189"/>
          <p:cNvSpPr/>
          <p:nvPr/>
        </p:nvSpPr>
        <p:spPr>
          <a:xfrm>
            <a:off x="5478642" y="2823897"/>
            <a:ext cx="1151915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19061498"/>
              </a:avLst>
            </a:prstTxWarp>
            <a:spAutoFit/>
          </a:bodyPr>
          <a:lstStyle/>
          <a:p>
            <a:pPr algn="ctr"/>
            <a:r>
              <a:rPr lang="fr-FR" sz="12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Prendre en charge des tâches collectives</a:t>
            </a:r>
            <a:endParaRPr lang="fr-FR" sz="12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514" y="2959068"/>
            <a:ext cx="727527" cy="660423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2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255" y="3038531"/>
            <a:ext cx="795966" cy="795966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2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455" y="4918295"/>
            <a:ext cx="1042925" cy="688331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2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422" y="6281931"/>
            <a:ext cx="987819" cy="987819"/>
          </a:xfrm>
          <a:prstGeom prst="rect">
            <a:avLst/>
          </a:prstGeom>
        </p:spPr>
      </p:pic>
      <p:sp>
        <p:nvSpPr>
          <p:cNvPr id="191" name="Rectangle 190"/>
          <p:cNvSpPr/>
          <p:nvPr/>
        </p:nvSpPr>
        <p:spPr>
          <a:xfrm>
            <a:off x="1529021" y="4813069"/>
            <a:ext cx="118427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446080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Être capable d’écoute et d’empathie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971" y="4928727"/>
            <a:ext cx="842168" cy="601308"/>
          </a:xfrm>
          <a:prstGeom prst="rect">
            <a:avLst/>
          </a:prstGeom>
        </p:spPr>
      </p:pic>
      <p:sp>
        <p:nvSpPr>
          <p:cNvPr id="192" name="Rectangle 191"/>
          <p:cNvSpPr/>
          <p:nvPr/>
        </p:nvSpPr>
        <p:spPr>
          <a:xfrm>
            <a:off x="2823906" y="4835321"/>
            <a:ext cx="118427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446080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Comprendre le rôle de la loi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93" name="Rectangle 192"/>
          <p:cNvSpPr/>
          <p:nvPr/>
        </p:nvSpPr>
        <p:spPr>
          <a:xfrm>
            <a:off x="5435055" y="4813069"/>
            <a:ext cx="1184272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446080"/>
              </a:avLst>
            </a:prstTxWarp>
            <a:spAutoFit/>
          </a:bodyPr>
          <a:lstStyle/>
          <a:p>
            <a:pPr algn="ctr"/>
            <a:r>
              <a:rPr lang="fr-FR" sz="10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Confronter ses jugements à ceux d’autrui</a:t>
            </a:r>
            <a:endParaRPr lang="fr-FR" sz="10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94" name="Rectangle 193"/>
          <p:cNvSpPr/>
          <p:nvPr/>
        </p:nvSpPr>
        <p:spPr>
          <a:xfrm>
            <a:off x="2836784" y="6280703"/>
            <a:ext cx="1164620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671623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Connaître les fondements d’une démocratie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95" name="Rectangle 194"/>
          <p:cNvSpPr/>
          <p:nvPr/>
        </p:nvSpPr>
        <p:spPr>
          <a:xfrm>
            <a:off x="4133777" y="6295371"/>
            <a:ext cx="1164620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671623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Être responsable de ses engagements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96" name="Rectangle 195"/>
          <p:cNvSpPr/>
          <p:nvPr/>
        </p:nvSpPr>
        <p:spPr>
          <a:xfrm>
            <a:off x="5435374" y="6286444"/>
            <a:ext cx="1164620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671623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Différencier l’intérêt particulier et l’intérêt général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sp>
        <p:nvSpPr>
          <p:cNvPr id="197" name="Ellipse 196"/>
          <p:cNvSpPr/>
          <p:nvPr/>
        </p:nvSpPr>
        <p:spPr>
          <a:xfrm>
            <a:off x="353427" y="7800613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98" name="Image 19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70098" y="7740198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199" name="Ellipse 198"/>
          <p:cNvSpPr/>
          <p:nvPr/>
        </p:nvSpPr>
        <p:spPr>
          <a:xfrm>
            <a:off x="1666330" y="7798682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0" name="Image 199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1683001" y="7738267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01" name="Rectangle à coins arrondis 200"/>
          <p:cNvSpPr/>
          <p:nvPr/>
        </p:nvSpPr>
        <p:spPr>
          <a:xfrm>
            <a:off x="308801" y="8880284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2" name="ZoneTexte 201"/>
          <p:cNvSpPr txBox="1"/>
          <p:nvPr/>
        </p:nvSpPr>
        <p:spPr>
          <a:xfrm>
            <a:off x="326444" y="8896063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203" name="Rectangle à coins arrondis 202"/>
          <p:cNvSpPr/>
          <p:nvPr/>
        </p:nvSpPr>
        <p:spPr>
          <a:xfrm>
            <a:off x="1632652" y="8890794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4" name="ZoneTexte 203"/>
          <p:cNvSpPr txBox="1"/>
          <p:nvPr/>
        </p:nvSpPr>
        <p:spPr>
          <a:xfrm>
            <a:off x="1650295" y="8906573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sp>
        <p:nvSpPr>
          <p:cNvPr id="205" name="Rectangle 204"/>
          <p:cNvSpPr/>
          <p:nvPr/>
        </p:nvSpPr>
        <p:spPr>
          <a:xfrm>
            <a:off x="229019" y="7775645"/>
            <a:ext cx="1164620" cy="10133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0671623"/>
              </a:avLst>
            </a:prstTxWarp>
            <a:spAutoFit/>
          </a:bodyPr>
          <a:lstStyle/>
          <a:p>
            <a:pPr algn="ctr"/>
            <a:r>
              <a:rPr lang="fr-FR" sz="1400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EasyReadingPRO" panose="02000506040000020003" pitchFamily="2" charset="0"/>
              </a:rPr>
              <a:t>Connaître les principes de la Défense nationale</a:t>
            </a:r>
            <a:endParaRPr lang="fr-FR" sz="1400" b="0" cap="none" spc="0" dirty="0">
              <a:ln w="0"/>
              <a:solidFill>
                <a:schemeClr val="tx1">
                  <a:lumMod val="65000"/>
                  <a:lumOff val="35000"/>
                </a:schemeClr>
              </a:solidFill>
              <a:effectLst/>
              <a:latin typeface="EasyReadingPRO" panose="02000506040000020003" pitchFamily="2" charset="0"/>
            </a:endParaRPr>
          </a:p>
        </p:txBody>
      </p:sp>
      <p:pic>
        <p:nvPicPr>
          <p:cNvPr id="207" name="Image 206"/>
          <p:cNvPicPr>
            <a:picLocks noChangeAspect="1"/>
          </p:cNvPicPr>
          <p:nvPr/>
        </p:nvPicPr>
        <p:blipFill>
          <a:blip r:embed="rId2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658" y="7936962"/>
            <a:ext cx="862943" cy="600270"/>
          </a:xfrm>
          <a:prstGeom prst="rect">
            <a:avLst/>
          </a:prstGeom>
        </p:spPr>
      </p:pic>
      <p:pic>
        <p:nvPicPr>
          <p:cNvPr id="209" name="Image 208"/>
          <p:cNvPicPr>
            <a:picLocks noChangeAspect="1"/>
          </p:cNvPicPr>
          <p:nvPr/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803" y="7908831"/>
            <a:ext cx="767465" cy="683626"/>
          </a:xfrm>
          <a:prstGeom prst="rect">
            <a:avLst/>
          </a:prstGeom>
        </p:spPr>
      </p:pic>
      <p:grpSp>
        <p:nvGrpSpPr>
          <p:cNvPr id="13" name="Groupe 12"/>
          <p:cNvGrpSpPr/>
          <p:nvPr/>
        </p:nvGrpSpPr>
        <p:grpSpPr>
          <a:xfrm>
            <a:off x="2999682" y="7834079"/>
            <a:ext cx="852575" cy="829264"/>
            <a:chOff x="-301433" y="6278644"/>
            <a:chExt cx="852575" cy="829264"/>
          </a:xfrm>
        </p:grpSpPr>
        <p:pic>
          <p:nvPicPr>
            <p:cNvPr id="210" name="Image 209"/>
            <p:cNvPicPr>
              <a:picLocks noChangeAspect="1"/>
            </p:cNvPicPr>
            <p:nvPr/>
          </p:nvPicPr>
          <p:blipFill>
            <a:blip r:embed="rId29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1433" y="6278644"/>
              <a:ext cx="711581" cy="716242"/>
            </a:xfrm>
            <a:prstGeom prst="rect">
              <a:avLst/>
            </a:prstGeom>
          </p:spPr>
        </p:pic>
        <p:pic>
          <p:nvPicPr>
            <p:cNvPr id="211" name="Image 210"/>
            <p:cNvPicPr>
              <a:picLocks noChangeAspect="1"/>
            </p:cNvPicPr>
            <p:nvPr/>
          </p:nvPicPr>
          <p:blipFill>
            <a:blip r:embed="rId30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395" y="6525371"/>
              <a:ext cx="582537" cy="582537"/>
            </a:xfrm>
            <a:prstGeom prst="rect">
              <a:avLst/>
            </a:prstGeom>
          </p:spPr>
        </p:pic>
      </p:grpSp>
      <p:sp>
        <p:nvSpPr>
          <p:cNvPr id="212" name="Ellipse 211"/>
          <p:cNvSpPr/>
          <p:nvPr/>
        </p:nvSpPr>
        <p:spPr>
          <a:xfrm>
            <a:off x="5589557" y="7771454"/>
            <a:ext cx="900000" cy="90000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13" name="Image 21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5606228" y="7711039"/>
            <a:ext cx="937235" cy="1044000"/>
          </a:xfrm>
          <a:prstGeom prst="rect">
            <a:avLst/>
          </a:prstGeom>
          <a:ln>
            <a:noFill/>
          </a:ln>
        </p:spPr>
      </p:pic>
      <p:sp>
        <p:nvSpPr>
          <p:cNvPr id="214" name="Rectangle à coins arrondis 213"/>
          <p:cNvSpPr/>
          <p:nvPr/>
        </p:nvSpPr>
        <p:spPr>
          <a:xfrm>
            <a:off x="5555879" y="8863566"/>
            <a:ext cx="958709" cy="28387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5" name="ZoneTexte 214"/>
          <p:cNvSpPr txBox="1"/>
          <p:nvPr/>
        </p:nvSpPr>
        <p:spPr>
          <a:xfrm>
            <a:off x="5573522" y="8879345"/>
            <a:ext cx="980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EasyReadingPRO" panose="02000506040000020003" pitchFamily="2" charset="0"/>
              </a:rPr>
              <a:t>…/…/…</a:t>
            </a:r>
            <a:endParaRPr lang="fr-FR" sz="1300" dirty="0">
              <a:solidFill>
                <a:schemeClr val="tx1">
                  <a:lumMod val="50000"/>
                  <a:lumOff val="50000"/>
                </a:schemeClr>
              </a:solidFill>
              <a:latin typeface="EasyReadingPRO" panose="02000506040000020003" pitchFamily="2" charset="0"/>
            </a:endParaRPr>
          </a:p>
        </p:txBody>
      </p:sp>
      <p:pic>
        <p:nvPicPr>
          <p:cNvPr id="208" name="Picture 2" descr="Objectif-subjectif, le grand écart - Telos"/>
          <p:cNvPicPr>
            <a:picLocks noChangeAspect="1" noChangeArrowheads="1"/>
          </p:cNvPicPr>
          <p:nvPr/>
        </p:nvPicPr>
        <p:blipFill>
          <a:blip r:embed="rId3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440" y="7961997"/>
            <a:ext cx="763420" cy="5089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3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759" y="6295791"/>
            <a:ext cx="1020280" cy="816224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3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71" y="7868744"/>
            <a:ext cx="783726" cy="783726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112" y="7553781"/>
            <a:ext cx="104868" cy="104868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3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919" y="6417239"/>
            <a:ext cx="582765" cy="598943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3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349" y="6415882"/>
            <a:ext cx="653084" cy="653084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3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559" y="6558161"/>
            <a:ext cx="732124" cy="48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58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71382</TotalTime>
  <Words>2655</Words>
  <Application>Microsoft Office PowerPoint</Application>
  <PresentationFormat>Format A4 (210 x 297 mm)</PresentationFormat>
  <Paragraphs>982</Paragraphs>
  <Slides>22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44" baseType="lpstr">
      <vt:lpstr>Adventure</vt:lpstr>
      <vt:lpstr>Arial</vt:lpstr>
      <vt:lpstr>Bad Script</vt:lpstr>
      <vt:lpstr>Calibri</vt:lpstr>
      <vt:lpstr>Calibri Light</vt:lpstr>
      <vt:lpstr>Cambria Math</vt:lpstr>
      <vt:lpstr>CHICKEN Pie</vt:lpstr>
      <vt:lpstr>Cursive standard</vt:lpstr>
      <vt:lpstr>Dancing Script</vt:lpstr>
      <vt:lpstr>Digital-7</vt:lpstr>
      <vt:lpstr>DK Whale Song</vt:lpstr>
      <vt:lpstr>EasyReadingPRO</vt:lpstr>
      <vt:lpstr>GaelleNumber4</vt:lpstr>
      <vt:lpstr>Ink Free</vt:lpstr>
      <vt:lpstr>Mali</vt:lpstr>
      <vt:lpstr>Monotype Corsiva</vt:lpstr>
      <vt:lpstr>OilChangeW01-Regular</vt:lpstr>
      <vt:lpstr>Rubik</vt:lpstr>
      <vt:lpstr>Sacramento</vt:lpstr>
      <vt:lpstr>That's Font Folks!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Cécile GILLES</dc:creator>
  <cp:lastModifiedBy>Cécile GILLES</cp:lastModifiedBy>
  <cp:revision>359</cp:revision>
  <dcterms:created xsi:type="dcterms:W3CDTF">2019-04-22T09:39:12Z</dcterms:created>
  <dcterms:modified xsi:type="dcterms:W3CDTF">2021-09-22T12:45:45Z</dcterms:modified>
</cp:coreProperties>
</file>