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BE5D6"/>
    <a:srgbClr val="000000"/>
    <a:srgbClr val="F18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12/08/2020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/>
          <p:cNvSpPr txBox="1"/>
          <p:nvPr/>
        </p:nvSpPr>
        <p:spPr>
          <a:xfrm>
            <a:off x="119953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mathématiques – 6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SEGPA – 2020/2021</a:t>
            </a:r>
            <a:endParaRPr lang="fr-FR" sz="3600" dirty="0">
              <a:latin typeface="Sweet Hipster" pitchFamily="2" charset="0"/>
            </a:endParaRPr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458425"/>
              </p:ext>
            </p:extLst>
          </p:nvPr>
        </p:nvGraphicFramePr>
        <p:xfrm>
          <a:off x="373493" y="1329234"/>
          <a:ext cx="9284976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8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9</a:t>
                      </a:r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7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10</a:t>
                      </a:r>
                      <a:endParaRPr lang="fr-FR" sz="7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 rot="16200000">
            <a:off x="-93760" y="3550047"/>
            <a:ext cx="3421626" cy="507831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fr-FR" dirty="0" smtClean="0">
                <a:latin typeface="Abel" panose="02000506030000020004" pitchFamily="2" charset="0"/>
              </a:rPr>
              <a:t>Parallèles et perpendiculaires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 rot="16200000">
            <a:off x="-1074997" y="3603908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Les grands nombres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 rot="16200000">
            <a:off x="2697334" y="3526964"/>
            <a:ext cx="3421626" cy="55399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Nombres décimaux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 rot="16200000">
            <a:off x="3802556" y="3619297"/>
            <a:ext cx="3421626" cy="369332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Abel" panose="02000506030000020004" pitchFamily="2" charset="0"/>
              </a:rPr>
              <a:t>Les masses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 rot="16200000">
            <a:off x="4414794" y="3526964"/>
            <a:ext cx="3421626" cy="55399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Utilisation de la calculatrice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5008891" y="3526964"/>
            <a:ext cx="3421626" cy="55399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Symétrie axiale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 rot="16200000">
            <a:off x="7664537" y="3526963"/>
            <a:ext cx="3421626" cy="55399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Solides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 rot="16200000">
            <a:off x="1350983" y="3526964"/>
            <a:ext cx="3421626" cy="55399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Les quadrilatères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5539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61773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01504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903715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DÉCEMBRE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03791" y="1033234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52680" y="1033234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65810" y="1033234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10841" y="1033234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844258" y="1033234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876545" y="1033234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42122">
            <a:off x="8903696" y="5046654"/>
            <a:ext cx="917873" cy="581014"/>
          </a:xfrm>
          <a:prstGeom prst="rect">
            <a:avLst/>
          </a:prstGeom>
        </p:spPr>
      </p:pic>
      <p:sp>
        <p:nvSpPr>
          <p:cNvPr id="45" name="ZoneTexte 44"/>
          <p:cNvSpPr txBox="1"/>
          <p:nvPr/>
        </p:nvSpPr>
        <p:spPr>
          <a:xfrm rot="16200000">
            <a:off x="-582360" y="3619297"/>
            <a:ext cx="3421626" cy="369332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Abel" panose="02000506030000020004" pitchFamily="2" charset="0"/>
              </a:rPr>
              <a:t>Opérations sur les nombres entiers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 rot="16200000">
            <a:off x="330131" y="3665463"/>
            <a:ext cx="3421626" cy="276999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bel" panose="02000506030000020004" pitchFamily="2" charset="0"/>
              </a:rPr>
              <a:t>Les longueurs</a:t>
            </a:r>
            <a:endParaRPr lang="fr-FR" sz="1200" dirty="0">
              <a:latin typeface="Abel" panose="02000506030000020004" pitchFamily="2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 rot="16200000">
            <a:off x="712669" y="3603908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Les fractions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 rot="16200000">
            <a:off x="2001516" y="3603908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Durées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52" name="ZoneTexte 51"/>
          <p:cNvSpPr txBox="1"/>
          <p:nvPr/>
        </p:nvSpPr>
        <p:spPr>
          <a:xfrm rot="16200000">
            <a:off x="3288352" y="3634685"/>
            <a:ext cx="3421626" cy="338554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latin typeface="Abel" panose="02000506030000020004" pitchFamily="2" charset="0"/>
              </a:rPr>
              <a:t>Opérations sur les nombres décimaux</a:t>
            </a:r>
            <a:endParaRPr lang="fr-FR" sz="1600" dirty="0">
              <a:latin typeface="Abel" panose="02000506030000020004" pitchFamily="2" charset="0"/>
            </a:endParaRPr>
          </a:p>
        </p:txBody>
      </p:sp>
      <p:sp>
        <p:nvSpPr>
          <p:cNvPr id="53" name="ZoneTexte 52"/>
          <p:cNvSpPr txBox="1"/>
          <p:nvPr/>
        </p:nvSpPr>
        <p:spPr>
          <a:xfrm rot="16200000">
            <a:off x="7044682" y="3526963"/>
            <a:ext cx="3421626" cy="553998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Proportionnalité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54" name="ZoneTexte 53"/>
          <p:cNvSpPr txBox="1"/>
          <p:nvPr/>
        </p:nvSpPr>
        <p:spPr>
          <a:xfrm rot="16200000">
            <a:off x="6105925" y="3603906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Repérage sur quadrillage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 rot="16200000">
            <a:off x="6538256" y="3603906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Tableaux et graphiques</a:t>
            </a:r>
            <a:endParaRPr lang="fr-FR" sz="2000" dirty="0">
              <a:latin typeface="Abel" panose="02000506030000020004" pitchFamily="2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5186041" y="-717737"/>
            <a:ext cx="53091" cy="53091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7880994" y="5083680"/>
            <a:ext cx="668839" cy="597273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15669">
            <a:off x="3253863" y="4860746"/>
            <a:ext cx="727975" cy="727975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505">
            <a:off x="2733924" y="1956114"/>
            <a:ext cx="627684" cy="627684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1926">
            <a:off x="2250251" y="4894295"/>
            <a:ext cx="556856" cy="636407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8830387" y="142487"/>
            <a:ext cx="445864" cy="3929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/>
          <p:cNvSpPr txBox="1"/>
          <p:nvPr/>
        </p:nvSpPr>
        <p:spPr>
          <a:xfrm rot="16200000">
            <a:off x="5587057" y="3562694"/>
            <a:ext cx="3421626" cy="504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Périmètres et aires</a:t>
            </a:r>
            <a:endParaRPr lang="fr-FR" sz="2000" dirty="0">
              <a:latin typeface="Abel" panose="02000506030000020004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45212">
            <a:off x="4776066" y="5362874"/>
            <a:ext cx="446146" cy="44614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43526">
            <a:off x="5661759" y="5121348"/>
            <a:ext cx="808319" cy="80831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3468">
            <a:off x="7549963" y="1829264"/>
            <a:ext cx="560503" cy="56050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13517">
            <a:off x="6958891" y="2137373"/>
            <a:ext cx="645336" cy="36666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74447">
            <a:off x="6814673" y="5117960"/>
            <a:ext cx="852028" cy="46670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2885">
            <a:off x="5211138" y="1861692"/>
            <a:ext cx="556470" cy="671836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25123">
            <a:off x="8237075" y="2096327"/>
            <a:ext cx="1083021" cy="604374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18327">
            <a:off x="911772" y="1772325"/>
            <a:ext cx="573087" cy="477572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04053">
            <a:off x="265725" y="4962431"/>
            <a:ext cx="619778" cy="619778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71" b="49331"/>
          <a:stretch/>
        </p:blipFill>
        <p:spPr>
          <a:xfrm rot="6813790">
            <a:off x="1399381" y="4997134"/>
            <a:ext cx="450283" cy="694015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31111">
            <a:off x="1712974" y="2063030"/>
            <a:ext cx="530847" cy="530847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82191">
            <a:off x="4081241" y="2049186"/>
            <a:ext cx="629859" cy="629859"/>
          </a:xfrm>
          <a:prstGeom prst="rect">
            <a:avLst/>
          </a:prstGeom>
        </p:spPr>
      </p:pic>
      <p:pic>
        <p:nvPicPr>
          <p:cNvPr id="59" name="Image 5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53419">
            <a:off x="6191942" y="2001830"/>
            <a:ext cx="921219" cy="67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432</TotalTime>
  <Words>97</Words>
  <Application>Microsoft Office PowerPoint</Application>
  <PresentationFormat>Format A4 (210 x 297 mm)</PresentationFormat>
  <Paragraphs>64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Abel</vt:lpstr>
      <vt:lpstr>Arial</vt:lpstr>
      <vt:lpstr>Calibri</vt:lpstr>
      <vt:lpstr>Calibri Light</vt:lpstr>
      <vt:lpstr>Claire Hand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26</cp:revision>
  <dcterms:created xsi:type="dcterms:W3CDTF">2019-08-24T10:22:37Z</dcterms:created>
  <dcterms:modified xsi:type="dcterms:W3CDTF">2020-08-12T17:21:04Z</dcterms:modified>
</cp:coreProperties>
</file>