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BE5D6"/>
    <a:srgbClr val="000000"/>
    <a:srgbClr val="F18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10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66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41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673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12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41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156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375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50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961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34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959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735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/>
          <p:cNvSpPr txBox="1"/>
          <p:nvPr/>
        </p:nvSpPr>
        <p:spPr>
          <a:xfrm>
            <a:off x="1199533" y="264695"/>
            <a:ext cx="7908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latin typeface="Sweet Hipster" pitchFamily="2" charset="0"/>
              </a:rPr>
              <a:t>Programmation mathématiques – </a:t>
            </a:r>
            <a:r>
              <a:rPr lang="fr-FR" sz="3600" dirty="0" smtClean="0">
                <a:latin typeface="Sweet Hipster" pitchFamily="2" charset="0"/>
              </a:rPr>
              <a:t>4</a:t>
            </a:r>
            <a:r>
              <a:rPr lang="fr-FR" sz="3600" baseline="30000" dirty="0" smtClean="0">
                <a:latin typeface="Sweet Hipster" pitchFamily="2" charset="0"/>
              </a:rPr>
              <a:t>ème</a:t>
            </a:r>
            <a:r>
              <a:rPr lang="fr-FR" sz="3600" dirty="0" smtClean="0">
                <a:latin typeface="Sweet Hipster" pitchFamily="2" charset="0"/>
              </a:rPr>
              <a:t> </a:t>
            </a:r>
            <a:r>
              <a:rPr lang="fr-FR" sz="3600" dirty="0" smtClean="0">
                <a:latin typeface="Sweet Hipster" pitchFamily="2" charset="0"/>
              </a:rPr>
              <a:t>SEGPA – </a:t>
            </a:r>
            <a:r>
              <a:rPr lang="fr-FR" sz="3600" dirty="0" smtClean="0">
                <a:latin typeface="Sweet Hipster" pitchFamily="2" charset="0"/>
              </a:rPr>
              <a:t>2020/2021</a:t>
            </a:r>
            <a:endParaRPr lang="fr-FR" sz="3600" dirty="0">
              <a:latin typeface="Sweet Hipster" pitchFamily="2" charset="0"/>
            </a:endParaRPr>
          </a:p>
        </p:txBody>
      </p:sp>
      <p:graphicFrame>
        <p:nvGraphicFramePr>
          <p:cNvPr id="44" name="Tableau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458425"/>
              </p:ext>
            </p:extLst>
          </p:nvPr>
        </p:nvGraphicFramePr>
        <p:xfrm>
          <a:off x="373493" y="1329234"/>
          <a:ext cx="9284976" cy="469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800" kern="12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  <a:ea typeface="+mn-ea"/>
                          <a:cs typeface="+mn-cs"/>
                        </a:rPr>
                        <a:t>9</a:t>
                      </a:r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700" kern="12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  <a:ea typeface="+mn-ea"/>
                          <a:cs typeface="+mn-cs"/>
                        </a:rPr>
                        <a:t>10</a:t>
                      </a:r>
                      <a:endParaRPr lang="fr-FR" sz="7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11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17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20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30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20000"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 rot="16200000">
            <a:off x="-93760" y="3550047"/>
            <a:ext cx="3421626" cy="507831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fr-FR" dirty="0" smtClean="0">
                <a:latin typeface="Abel" panose="02000506030000020004" pitchFamily="2" charset="0"/>
              </a:rPr>
              <a:t>Périmètres et aires</a:t>
            </a:r>
            <a:endParaRPr lang="fr-FR" dirty="0">
              <a:latin typeface="Abel" panose="02000506030000020004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 rot="16200000">
            <a:off x="-1074997" y="3603908"/>
            <a:ext cx="3421626" cy="40011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Fractions et décimaux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 rot="16200000">
            <a:off x="2697334" y="3479963"/>
            <a:ext cx="3421626" cy="648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Proportionnalité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 rot="16200000">
            <a:off x="3802556" y="3619297"/>
            <a:ext cx="3421626" cy="369332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Abel" panose="02000506030000020004" pitchFamily="2" charset="0"/>
              </a:rPr>
              <a:t>Algorithme et programmation</a:t>
            </a:r>
            <a:endParaRPr lang="fr-FR" dirty="0">
              <a:latin typeface="Abel" panose="02000506030000020004" pitchFamily="2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 rot="16200000">
            <a:off x="4414794" y="3526964"/>
            <a:ext cx="3421626" cy="553998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Pourcentages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 rot="16200000">
            <a:off x="5008891" y="3526964"/>
            <a:ext cx="3421626" cy="553998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Statistiques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 rot="16200000">
            <a:off x="7457854" y="3526964"/>
            <a:ext cx="3421626" cy="553998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Volumes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 rot="16200000">
            <a:off x="1350983" y="3497963"/>
            <a:ext cx="3421626" cy="612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Triangles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55397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septembre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061773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OCTOBRE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015047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NOVEMBRE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903715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DÉCEMBRE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03791" y="1033234"/>
            <a:ext cx="7713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JANVIER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952680" y="1033234"/>
            <a:ext cx="7409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FÉVRIER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865810" y="1033234"/>
            <a:ext cx="5725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MARS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910841" y="1033234"/>
            <a:ext cx="5573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AVRIL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844258" y="1033234"/>
            <a:ext cx="4315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MAI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876545" y="1033234"/>
            <a:ext cx="5421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JUIN</a:t>
            </a:r>
            <a:endParaRPr lang="fr-FR" dirty="0">
              <a:latin typeface="Claire Hand" panose="02000506040000020004" pitchFamily="50" charset="0"/>
            </a:endParaRPr>
          </a:p>
        </p:txBody>
      </p:sp>
      <p:pic>
        <p:nvPicPr>
          <p:cNvPr id="1028" name="Picture 4" descr="RÃ©sultat de recherche d'images pour &quot;scratch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37314">
            <a:off x="5287177" y="5264668"/>
            <a:ext cx="412248" cy="41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2" name="Picture 8" descr="RÃ©sultat de recherche d'images pour &quot;statistiques&quot;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24152">
            <a:off x="6330629" y="5055120"/>
            <a:ext cx="750679" cy="66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Imag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42122">
            <a:off x="8687170" y="5024681"/>
            <a:ext cx="917873" cy="581014"/>
          </a:xfrm>
          <a:prstGeom prst="rect">
            <a:avLst/>
          </a:prstGeom>
        </p:spPr>
      </p:pic>
      <p:sp>
        <p:nvSpPr>
          <p:cNvPr id="45" name="ZoneTexte 44"/>
          <p:cNvSpPr txBox="1"/>
          <p:nvPr/>
        </p:nvSpPr>
        <p:spPr>
          <a:xfrm rot="16200000">
            <a:off x="-582360" y="3587963"/>
            <a:ext cx="3421626" cy="432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Quadrilatères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 rot="16200000">
            <a:off x="330131" y="3665463"/>
            <a:ext cx="3421626" cy="276999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bel" panose="02000506030000020004" pitchFamily="2" charset="0"/>
              </a:rPr>
              <a:t>Représentation des données</a:t>
            </a:r>
            <a:endParaRPr lang="fr-FR" sz="1200" dirty="0">
              <a:latin typeface="Abel" panose="02000506030000020004" pitchFamily="2" charset="0"/>
            </a:endParaRPr>
          </a:p>
        </p:txBody>
      </p:sp>
      <p:sp>
        <p:nvSpPr>
          <p:cNvPr id="50" name="ZoneTexte 49"/>
          <p:cNvSpPr txBox="1"/>
          <p:nvPr/>
        </p:nvSpPr>
        <p:spPr>
          <a:xfrm rot="16200000">
            <a:off x="712669" y="3603908"/>
            <a:ext cx="3421626" cy="40011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Critères de divisibilité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51" name="ZoneTexte 50"/>
          <p:cNvSpPr txBox="1"/>
          <p:nvPr/>
        </p:nvSpPr>
        <p:spPr>
          <a:xfrm rot="16200000">
            <a:off x="2001516" y="3603908"/>
            <a:ext cx="3421626" cy="40011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Durées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52" name="ZoneTexte 51"/>
          <p:cNvSpPr txBox="1"/>
          <p:nvPr/>
        </p:nvSpPr>
        <p:spPr>
          <a:xfrm rot="16200000">
            <a:off x="3288352" y="3603908"/>
            <a:ext cx="3421626" cy="40011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Angles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53" name="ZoneTexte 52"/>
          <p:cNvSpPr txBox="1"/>
          <p:nvPr/>
        </p:nvSpPr>
        <p:spPr>
          <a:xfrm rot="16200000">
            <a:off x="6285762" y="3497963"/>
            <a:ext cx="3421626" cy="612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Nombres relatifs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54" name="ZoneTexte 53"/>
          <p:cNvSpPr txBox="1"/>
          <p:nvPr/>
        </p:nvSpPr>
        <p:spPr>
          <a:xfrm rot="16200000">
            <a:off x="5604248" y="3603908"/>
            <a:ext cx="3421626" cy="40011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Symétrie centrale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55" name="ZoneTexte 54"/>
          <p:cNvSpPr txBox="1"/>
          <p:nvPr/>
        </p:nvSpPr>
        <p:spPr>
          <a:xfrm rot="16200000">
            <a:off x="6908819" y="3603908"/>
            <a:ext cx="3421626" cy="40011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Probabilités</a:t>
            </a:r>
            <a:endParaRPr lang="fr-FR" sz="2000" dirty="0">
              <a:latin typeface="Abel" panose="02000506030000020004" pitchFamily="2" charset="0"/>
            </a:endParaRPr>
          </a:p>
        </p:txBody>
      </p:sp>
      <p:pic>
        <p:nvPicPr>
          <p:cNvPr id="1044" name="Picture 20" descr="RÃ©sultat de recherche d'images pour &quot;probabilitÃ©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53403">
            <a:off x="8069569" y="1972640"/>
            <a:ext cx="894958" cy="69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5505">
            <a:off x="2063855" y="2033084"/>
            <a:ext cx="768159" cy="40315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5505">
            <a:off x="5186041" y="-717737"/>
            <a:ext cx="53091" cy="5309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5505">
            <a:off x="7673836" y="4965578"/>
            <a:ext cx="597273" cy="597273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5505">
            <a:off x="1589924" y="5116398"/>
            <a:ext cx="668839" cy="597273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15669">
            <a:off x="3202382" y="1907819"/>
            <a:ext cx="727975" cy="727975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5505">
            <a:off x="7010038" y="1971322"/>
            <a:ext cx="525932" cy="597273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5505">
            <a:off x="4516392" y="2084337"/>
            <a:ext cx="849455" cy="548330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5505">
            <a:off x="805692" y="4924986"/>
            <a:ext cx="627684" cy="627684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5505">
            <a:off x="1200032" y="1923010"/>
            <a:ext cx="810810" cy="810810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5505">
            <a:off x="3930861" y="5038666"/>
            <a:ext cx="940683" cy="524943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41926">
            <a:off x="308596" y="1909324"/>
            <a:ext cx="556856" cy="636407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62078">
            <a:off x="2638987" y="4988291"/>
            <a:ext cx="694331" cy="638034"/>
          </a:xfrm>
          <a:prstGeom prst="rect">
            <a:avLst/>
          </a:prstGeom>
        </p:spPr>
      </p:pic>
      <p:pic>
        <p:nvPicPr>
          <p:cNvPr id="56" name="Image 5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84554">
            <a:off x="5753236" y="1808080"/>
            <a:ext cx="786639" cy="92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7633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371</TotalTime>
  <Words>81</Words>
  <Application>Microsoft Office PowerPoint</Application>
  <PresentationFormat>Format A4 (210 x 297 mm)</PresentationFormat>
  <Paragraphs>63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Abel</vt:lpstr>
      <vt:lpstr>Arial</vt:lpstr>
      <vt:lpstr>Calibri</vt:lpstr>
      <vt:lpstr>Calibri Light</vt:lpstr>
      <vt:lpstr>Claire Hand</vt:lpstr>
      <vt:lpstr>Sweet Hipster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 GILLES</dc:creator>
  <cp:lastModifiedBy>Cécile GILLES</cp:lastModifiedBy>
  <cp:revision>21</cp:revision>
  <dcterms:created xsi:type="dcterms:W3CDTF">2019-08-24T10:22:37Z</dcterms:created>
  <dcterms:modified xsi:type="dcterms:W3CDTF">2020-07-02T12:17:56Z</dcterms:modified>
</cp:coreProperties>
</file>