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BE5D6"/>
    <a:srgbClr val="000000"/>
    <a:srgbClr val="F18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1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7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2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1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15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5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50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6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34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5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47A4-2420-4261-B41D-F2DC2E6095D5}" type="datetimeFigureOut">
              <a:rPr lang="fr-FR" smtClean="0"/>
              <a:t>02/07/2020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221C-9E79-4225-89DC-FFBCF4B855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7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oneTexte 33"/>
          <p:cNvSpPr txBox="1"/>
          <p:nvPr/>
        </p:nvSpPr>
        <p:spPr>
          <a:xfrm>
            <a:off x="1199533" y="264695"/>
            <a:ext cx="790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Sweet Hipster" pitchFamily="2" charset="0"/>
              </a:rPr>
              <a:t>Programmation mathématiques – 3</a:t>
            </a:r>
            <a:r>
              <a:rPr lang="fr-FR" sz="3600" baseline="30000" dirty="0" smtClean="0">
                <a:latin typeface="Sweet Hipster" pitchFamily="2" charset="0"/>
              </a:rPr>
              <a:t>ème</a:t>
            </a:r>
            <a:r>
              <a:rPr lang="fr-FR" sz="3600" dirty="0" smtClean="0">
                <a:latin typeface="Sweet Hipster" pitchFamily="2" charset="0"/>
              </a:rPr>
              <a:t> SEGPA – </a:t>
            </a:r>
            <a:r>
              <a:rPr lang="fr-FR" sz="3600" dirty="0" smtClean="0">
                <a:latin typeface="Sweet Hipster" pitchFamily="2" charset="0"/>
              </a:rPr>
              <a:t>2020/2021</a:t>
            </a:r>
            <a:endParaRPr lang="fr-FR" sz="3600" dirty="0">
              <a:latin typeface="Sweet Hipster" pitchFamily="2" charset="0"/>
            </a:endParaRP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458425"/>
              </p:ext>
            </p:extLst>
          </p:nvPr>
        </p:nvGraphicFramePr>
        <p:xfrm>
          <a:off x="373493" y="1329234"/>
          <a:ext cx="9284976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  <a:gridCol w="2579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8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9</a:t>
                      </a:r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700" kern="12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  <a:ea typeface="+mn-ea"/>
                          <a:cs typeface="+mn-cs"/>
                        </a:rPr>
                        <a:t>10</a:t>
                      </a:r>
                      <a:endParaRPr lang="fr-FR" sz="7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11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17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19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20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27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28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29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30</a:t>
                      </a:r>
                      <a:endParaRPr lang="fr-FR" sz="7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31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32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33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34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35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spc="-150" baseline="0" dirty="0" smtClean="0">
                          <a:solidFill>
                            <a:schemeClr val="tx1"/>
                          </a:solidFill>
                          <a:latin typeface="Claire Hand" panose="02000506040000020004" pitchFamily="50" charset="0"/>
                        </a:rPr>
                        <a:t>36</a:t>
                      </a:r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20000"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FR" sz="800" kern="12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spc="-150" baseline="0" dirty="0">
                        <a:solidFill>
                          <a:schemeClr val="tx1"/>
                        </a:solidFill>
                        <a:latin typeface="Claire Hand" panose="02000506040000020004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 rot="16200000">
            <a:off x="59936" y="3443962"/>
            <a:ext cx="3421626" cy="720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fr-FR" dirty="0" smtClean="0">
                <a:latin typeface="Abel" panose="02000506030000020004" pitchFamily="2" charset="0"/>
              </a:rPr>
              <a:t>Algorithme et programmation</a:t>
            </a:r>
            <a:endParaRPr lang="fr-FR" dirty="0">
              <a:latin typeface="Abel" panose="02000506030000020004" pitchFamily="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 rot="16200000">
            <a:off x="6923887" y="3603908"/>
            <a:ext cx="3421626" cy="40011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Puissances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 rot="16200000">
            <a:off x="-818151" y="3371963"/>
            <a:ext cx="3421626" cy="864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Calcul littéral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2761334" y="3407963"/>
            <a:ext cx="3421626" cy="79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bel" panose="02000506030000020004" pitchFamily="2" charset="0"/>
              </a:rPr>
              <a:t>Equations et inéquations à 1 inconnue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3661636" y="3479963"/>
            <a:ext cx="3421626" cy="648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Fonctions affines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 rot="16200000">
            <a:off x="4530705" y="3389963"/>
            <a:ext cx="3421626" cy="828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Probabilités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 rot="16200000">
            <a:off x="925981" y="3407963"/>
            <a:ext cx="3421626" cy="79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Théorème de Pythagore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5416194" y="3425963"/>
            <a:ext cx="3421626" cy="75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Théorème de Thalès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6263529" y="3461963"/>
            <a:ext cx="3421626" cy="684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Géométrie dans l’espace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570377" y="3497963"/>
            <a:ext cx="3421626" cy="612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REVISIONS + DNB 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 rot="16200000">
            <a:off x="1812149" y="3425963"/>
            <a:ext cx="3421626" cy="756000"/>
          </a:xfrm>
          <a:prstGeom prst="rect">
            <a:avLst/>
          </a:prstGeom>
          <a:solidFill>
            <a:srgbClr val="FBE5D6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Abel" panose="02000506030000020004" pitchFamily="2" charset="0"/>
              </a:rPr>
              <a:t>Statistiques</a:t>
            </a:r>
            <a:endParaRPr lang="fr-FR" sz="2000" dirty="0">
              <a:latin typeface="Abel" panose="02000506030000020004" pitchFamily="2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5539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septembre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61773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OCTOBRE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15047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NOVEMBRE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903715" y="1033234"/>
            <a:ext cx="1172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DÉCEMBRE</a:t>
            </a:r>
            <a:endParaRPr lang="fr-FR" sz="1400" dirty="0">
              <a:latin typeface="Claire Hand" panose="02000506040000020004" pitchFamily="50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791" y="1033234"/>
            <a:ext cx="77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JANVIER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2680" y="1033234"/>
            <a:ext cx="7409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FÉVRIER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65810" y="1033234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MARS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10841" y="1033234"/>
            <a:ext cx="5573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AVRIL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44258" y="1033234"/>
            <a:ext cx="431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MAI</a:t>
            </a:r>
            <a:endParaRPr lang="fr-FR" dirty="0">
              <a:latin typeface="Claire Hand" panose="02000506040000020004" pitchFamily="50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876545" y="1033234"/>
            <a:ext cx="542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latin typeface="Claire Hand" panose="02000506040000020004" pitchFamily="50" charset="0"/>
              </a:rPr>
              <a:t>JUIN</a:t>
            </a:r>
            <a:endParaRPr lang="fr-FR" dirty="0">
              <a:latin typeface="Claire Hand" panose="02000506040000020004" pitchFamily="50" charset="0"/>
            </a:endParaRPr>
          </a:p>
        </p:txBody>
      </p:sp>
      <p:pic>
        <p:nvPicPr>
          <p:cNvPr id="1026" name="Picture 2" descr="RÃ©sultat de recherche d'images pour &quot;calcul littÃ©ral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9" r="6815"/>
          <a:stretch/>
        </p:blipFill>
        <p:spPr bwMode="auto">
          <a:xfrm rot="17325664">
            <a:off x="502476" y="2064877"/>
            <a:ext cx="733959" cy="640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RÃ©sultat de recherche d'images pour &quot;scratch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37314">
            <a:off x="1457857" y="5139747"/>
            <a:ext cx="614779" cy="614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RÃ©sultat de recherche d'images pour &quot;thÃ©orÃ¨me de pythagore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4793">
            <a:off x="2126161" y="1894968"/>
            <a:ext cx="898224" cy="53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 de recherche d'images pour &quot;statistiques&quot;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4152">
            <a:off x="3121626" y="4876957"/>
            <a:ext cx="750679" cy="66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Ã©sultat de recherche d'images pour &quot;fonctions affines&quot;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3" r="20325" b="23499"/>
          <a:stretch/>
        </p:blipFill>
        <p:spPr bwMode="auto">
          <a:xfrm rot="17127333">
            <a:off x="5107426" y="5086910"/>
            <a:ext cx="423969" cy="512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42122">
            <a:off x="7638469" y="2038703"/>
            <a:ext cx="596859" cy="377812"/>
          </a:xfrm>
          <a:prstGeom prst="rect">
            <a:avLst/>
          </a:prstGeom>
        </p:spPr>
      </p:pic>
      <p:pic>
        <p:nvPicPr>
          <p:cNvPr id="1040" name="Picture 16" descr="RÃ©sultat de recherche d'images pour &quot;thÃ©orÃ¨me de thalÃ¨s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55801">
            <a:off x="6814351" y="4990340"/>
            <a:ext cx="557642" cy="544631"/>
          </a:xfrm>
          <a:prstGeom prst="roundRect">
            <a:avLst>
              <a:gd name="adj" fmla="val 1649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44" name="Picture 20" descr="RÃ©sultat de recherche d'images pour &quot;probabilitÃ©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53403">
            <a:off x="5697651" y="2038323"/>
            <a:ext cx="894958" cy="69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Ã©sultat de recherche d'images pour &quot;puissances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40347">
            <a:off x="8378048" y="5073911"/>
            <a:ext cx="637147" cy="627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4" name="Picture 10" descr="RÃ©sultat de recherche d'images pour &quot;Ã©quation Ã  une inconnue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00521">
            <a:off x="4249019" y="2040343"/>
            <a:ext cx="890984" cy="384237"/>
          </a:xfrm>
          <a:prstGeom prst="roundRect">
            <a:avLst>
              <a:gd name="adj" fmla="val 4075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51763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81</Words>
  <Application>Microsoft Office PowerPoint</Application>
  <PresentationFormat>Format A4 (210 x 297 mm)</PresentationFormat>
  <Paragraphs>58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Abel</vt:lpstr>
      <vt:lpstr>Arial</vt:lpstr>
      <vt:lpstr>Calibri</vt:lpstr>
      <vt:lpstr>Calibri Light</vt:lpstr>
      <vt:lpstr>Claire Hand</vt:lpstr>
      <vt:lpstr>Sweet Hipster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GILLES</dc:creator>
  <cp:lastModifiedBy>Cécile GILLES</cp:lastModifiedBy>
  <cp:revision>16</cp:revision>
  <dcterms:created xsi:type="dcterms:W3CDTF">2019-08-24T10:22:37Z</dcterms:created>
  <dcterms:modified xsi:type="dcterms:W3CDTF">2020-07-02T11:38:42Z</dcterms:modified>
</cp:coreProperties>
</file>