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  <a:srgbClr val="AD85FF"/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</a:t>
            </a:r>
            <a:r>
              <a:rPr lang="fr-FR" sz="3600" dirty="0" smtClean="0">
                <a:latin typeface="Sweet Hipster" pitchFamily="2" charset="0"/>
              </a:rPr>
              <a:t>Histoire et Géographie </a:t>
            </a:r>
            <a:r>
              <a:rPr lang="fr-FR" sz="3600" dirty="0" smtClean="0">
                <a:latin typeface="Sweet Hipster" pitchFamily="2" charset="0"/>
              </a:rPr>
              <a:t>– </a:t>
            </a:r>
            <a:r>
              <a:rPr lang="fr-FR" sz="3600" dirty="0">
                <a:latin typeface="Sweet Hipster" pitchFamily="2" charset="0"/>
              </a:rPr>
              <a:t>5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</a:t>
            </a:r>
            <a:r>
              <a:rPr lang="fr-FR" sz="3600" dirty="0" smtClean="0">
                <a:latin typeface="Sweet Hipster" pitchFamily="2" charset="0"/>
              </a:rPr>
              <a:t>SEGPA – 2020/2021</a:t>
            </a:r>
            <a:endParaRPr lang="fr-FR" sz="3600" dirty="0">
              <a:latin typeface="Sweet Hipster" pitchFamily="2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8425"/>
              </p:ext>
            </p:extLst>
          </p:nvPr>
        </p:nvGraphicFramePr>
        <p:xfrm>
          <a:off x="373493" y="1329234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15539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61773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1504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03715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791" y="1033234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2680" y="1033234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65810" y="1033234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0841" y="1033234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44258" y="1033234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876545" y="1033234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5186041" y="-717737"/>
            <a:ext cx="53091" cy="53091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8830387" y="142487"/>
            <a:ext cx="445864" cy="392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1901421" y="6303693"/>
            <a:ext cx="396009" cy="242896"/>
          </a:xfrm>
          <a:prstGeom prst="rect">
            <a:avLst/>
          </a:prstGeom>
          <a:solidFill>
            <a:srgbClr val="9966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2272383" y="6240475"/>
            <a:ext cx="112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Géographie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617701" y="6303693"/>
            <a:ext cx="396009" cy="242896"/>
          </a:xfrm>
          <a:prstGeom prst="rect">
            <a:avLst/>
          </a:prstGeom>
          <a:solidFill>
            <a:srgbClr val="BF9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6988663" y="6240475"/>
            <a:ext cx="142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Dancing Script" panose="03080600040507000D00" pitchFamily="66" charset="0"/>
              </a:rPr>
              <a:t>Histoire</a:t>
            </a:r>
            <a:endParaRPr lang="fr-FR" dirty="0">
              <a:latin typeface="Dancing Script" panose="03080600040507000D00" pitchFamily="66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 rot="16200000">
            <a:off x="731847" y="4475912"/>
            <a:ext cx="1601080" cy="1200329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La croissance démographique et ses effets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2035604" y="4276638"/>
            <a:ext cx="1582898" cy="1200329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Richesse et pauvreté dans le monde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 rot="16200000">
            <a:off x="3340567" y="4315579"/>
            <a:ext cx="1568865" cy="1152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L’eau dans le monde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 rot="16200000">
            <a:off x="4826617" y="4156143"/>
            <a:ext cx="1584000" cy="1476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Nourrir l’humanité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6409164" y="4081473"/>
            <a:ext cx="1667957" cy="1620000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Le changement climatique et ses effets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 rot="16200000">
            <a:off x="789966" y="2257185"/>
            <a:ext cx="1444937" cy="1116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Byzance et l’Europe carolingienne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 rot="16200000">
            <a:off x="3328331" y="2318931"/>
            <a:ext cx="1318826" cy="900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Le syst</a:t>
            </a:r>
            <a:r>
              <a:rPr lang="fr-FR" sz="1600" dirty="0" smtClean="0">
                <a:latin typeface="Abel" panose="02000506030000020004" pitchFamily="2" charset="0"/>
              </a:rPr>
              <a:t>ème féodal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 rot="16200000">
            <a:off x="1950454" y="2110618"/>
            <a:ext cx="1720384" cy="1116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La naissance de l’Islam et  contacts en Méditerranée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 rot="16200000">
            <a:off x="5175843" y="2445275"/>
            <a:ext cx="1432817" cy="756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Renforcement du pouvoir royal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67" name="ZoneTexte 66"/>
          <p:cNvSpPr txBox="1"/>
          <p:nvPr/>
        </p:nvSpPr>
        <p:spPr>
          <a:xfrm rot="16200000">
            <a:off x="4244031" y="2323663"/>
            <a:ext cx="1479670" cy="864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Les villes au Moyen Age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 rot="16200000">
            <a:off x="6073634" y="2216769"/>
            <a:ext cx="1524073" cy="864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Les grandes découvertes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 rot="16200000">
            <a:off x="7164765" y="2272053"/>
            <a:ext cx="1524073" cy="1008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La Renaissance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 rot="16200000">
            <a:off x="8295786" y="1993275"/>
            <a:ext cx="1524073" cy="1116000"/>
          </a:xfrm>
          <a:prstGeom prst="rect">
            <a:avLst/>
          </a:prstGeom>
          <a:solidFill>
            <a:srgbClr val="BF9000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La mise en place de l’absolutisme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 rot="16200000">
            <a:off x="8041461" y="4212289"/>
            <a:ext cx="1730205" cy="1338828"/>
          </a:xfrm>
          <a:prstGeom prst="rect">
            <a:avLst/>
          </a:prstGeom>
          <a:solidFill>
            <a:srgbClr val="9966FF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 smtClean="0">
                <a:latin typeface="Abel" panose="02000506030000020004" pitchFamily="2" charset="0"/>
              </a:rPr>
              <a:t>Prévenir les risques et s’y adapter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 rot="16200000">
            <a:off x="-1088929" y="3558310"/>
            <a:ext cx="3421626" cy="43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Réactivation des grands repères</a:t>
            </a:r>
            <a:endParaRPr lang="fr-FR" sz="1600" dirty="0">
              <a:latin typeface="Abel" panose="02000506030000020004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76618">
            <a:off x="346709" y="1808442"/>
            <a:ext cx="668782" cy="66878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3127" flipV="1">
            <a:off x="5588467" y="1572880"/>
            <a:ext cx="616369" cy="8983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98376" flipV="1">
            <a:off x="8677556" y="2861529"/>
            <a:ext cx="767526" cy="109084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0656">
            <a:off x="2640075" y="3012454"/>
            <a:ext cx="806616" cy="91132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471" y="675744"/>
            <a:ext cx="96861" cy="12286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41928">
            <a:off x="6655567" y="3203420"/>
            <a:ext cx="761654" cy="53849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71082" y="3132654"/>
            <a:ext cx="743429" cy="74342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3091">
            <a:off x="3921604" y="1788130"/>
            <a:ext cx="635155" cy="50812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07749">
            <a:off x="939267" y="3829000"/>
            <a:ext cx="528852" cy="60615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69755">
            <a:off x="2774623" y="5313689"/>
            <a:ext cx="811662" cy="60874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46133">
            <a:off x="4136546" y="3925811"/>
            <a:ext cx="555992" cy="78679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82164">
            <a:off x="5710379" y="5171879"/>
            <a:ext cx="904856" cy="60349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16671">
            <a:off x="7288409" y="3902594"/>
            <a:ext cx="724368" cy="817328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94654">
            <a:off x="9003204" y="5248852"/>
            <a:ext cx="676143" cy="67764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01571">
            <a:off x="7755638" y="1639181"/>
            <a:ext cx="525019" cy="66598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0917" flipH="1">
            <a:off x="1261857" y="1513316"/>
            <a:ext cx="769117" cy="101747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87247">
            <a:off x="398702" y="5183420"/>
            <a:ext cx="628714" cy="62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3529</TotalTime>
  <Words>126</Words>
  <Application>Microsoft Office PowerPoint</Application>
  <PresentationFormat>Format A4 (210 x 297 mm)</PresentationFormat>
  <Paragraphs>64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Abel</vt:lpstr>
      <vt:lpstr>Arial</vt:lpstr>
      <vt:lpstr>Calibri</vt:lpstr>
      <vt:lpstr>Calibri Light</vt:lpstr>
      <vt:lpstr>Claire Hand</vt:lpstr>
      <vt:lpstr>Dancing Script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37</cp:revision>
  <dcterms:created xsi:type="dcterms:W3CDTF">2019-08-24T10:22:37Z</dcterms:created>
  <dcterms:modified xsi:type="dcterms:W3CDTF">2020-08-12T16:45:47Z</dcterms:modified>
</cp:coreProperties>
</file>