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  <a:srgbClr val="AD85FF"/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Géographie et E.M.C </a:t>
            </a:r>
            <a:r>
              <a:rPr lang="fr-FR" sz="3600" dirty="0" smtClean="0">
                <a:latin typeface="Sweet Hipster" pitchFamily="2" charset="0"/>
              </a:rPr>
              <a:t>– 6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2020/2021</a:t>
            </a:r>
            <a:endParaRPr lang="fr-FR" sz="3600" dirty="0">
              <a:latin typeface="Sweet Hipster" pitchFamily="2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8425"/>
              </p:ext>
            </p:extLst>
          </p:nvPr>
        </p:nvGraphicFramePr>
        <p:xfrm>
          <a:off x="373493" y="1329234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rot="16200000">
            <a:off x="43574" y="3622364"/>
            <a:ext cx="3421626" cy="648000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fr-FR" sz="2200" dirty="0" smtClean="0">
                <a:latin typeface="Abel" panose="02000506030000020004" pitchFamily="2" charset="0"/>
              </a:rPr>
              <a:t>Repères géographiques</a:t>
            </a:r>
            <a:endParaRPr lang="fr-FR" sz="2200" dirty="0">
              <a:latin typeface="Abel" panose="02000506030000020004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 rot="16200000">
            <a:off x="-853376" y="3102500"/>
            <a:ext cx="3421626" cy="792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Respecter les règles de la vie collective : découverte du collège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6250266" y="3221501"/>
            <a:ext cx="3421626" cy="553998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S’engager dans un projet collectif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4588616" y="3401737"/>
            <a:ext cx="3421626" cy="828000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Habiter un espace à fortes contraintes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7595919" y="3538738"/>
            <a:ext cx="3421626" cy="553998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Habiter les littoraux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 rot="16200000">
            <a:off x="3573465" y="3569025"/>
            <a:ext cx="3421626" cy="792000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smtClean="0">
                <a:latin typeface="Abel" panose="02000506030000020004" pitchFamily="2" charset="0"/>
              </a:rPr>
              <a:t>Habiter une métropole</a:t>
            </a:r>
            <a:endParaRPr lang="fr-FR" sz="240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5539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61773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1504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03715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791" y="1033234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2680" y="1033234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65810" y="1033234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0841" y="1033234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44258" y="1033234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876545" y="1033234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 rot="16200000">
            <a:off x="880618" y="3431016"/>
            <a:ext cx="3421626" cy="769441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>
                <a:latin typeface="Abel" panose="02000506030000020004" pitchFamily="2" charset="0"/>
              </a:defRPr>
            </a:lvl1pPr>
          </a:lstStyle>
          <a:p>
            <a:r>
              <a:rPr lang="fr-FR" sz="2200" dirty="0"/>
              <a:t>Respecter autrui : les différences</a:t>
            </a:r>
            <a:endParaRPr lang="fr-FR" sz="2200" dirty="0"/>
          </a:p>
        </p:txBody>
      </p:sp>
      <p:sp>
        <p:nvSpPr>
          <p:cNvPr id="52" name="ZoneTexte 51"/>
          <p:cNvSpPr txBox="1"/>
          <p:nvPr/>
        </p:nvSpPr>
        <p:spPr>
          <a:xfrm rot="16200000">
            <a:off x="2695028" y="3368489"/>
            <a:ext cx="3421626" cy="707886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Exercer son jugement : développer l’esprit critique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 rot="16200000">
            <a:off x="1743954" y="3793618"/>
            <a:ext cx="3421626" cy="828000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La répartition de la population mondiale et ses dynamiques</a:t>
            </a:r>
            <a:endParaRPr lang="fr-FR" sz="2000" dirty="0">
              <a:latin typeface="Abel" panose="02000506030000020004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5186041" y="-717737"/>
            <a:ext cx="53091" cy="53091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8830387" y="142487"/>
            <a:ext cx="445864" cy="392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1901421" y="6303693"/>
            <a:ext cx="396009" cy="242896"/>
          </a:xfrm>
          <a:prstGeom prst="rect">
            <a:avLst/>
          </a:prstGeom>
          <a:solidFill>
            <a:srgbClr val="9966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2272383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Géographie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617701" y="6303693"/>
            <a:ext cx="396009" cy="242896"/>
          </a:xfrm>
          <a:prstGeom prst="rect">
            <a:avLst/>
          </a:prstGeom>
          <a:solidFill>
            <a:srgbClr val="BF9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6988663" y="6240475"/>
            <a:ext cx="142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E.M.C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 rot="16200000">
            <a:off x="5449694" y="3741709"/>
            <a:ext cx="3421626" cy="707886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Habiter un espace de faible densité à vocation agricole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 rot="16200000">
            <a:off x="6916515" y="3461794"/>
            <a:ext cx="3421626" cy="707886"/>
          </a:xfrm>
          <a:prstGeom prst="rect">
            <a:avLst/>
          </a:prstGeom>
          <a:solidFill>
            <a:srgbClr val="AD85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La variété des formes d’occupation spatiale </a:t>
            </a:r>
            <a:endParaRPr lang="fr-FR" sz="2000" dirty="0">
              <a:latin typeface="Abel" panose="02000506030000020004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3641">
            <a:off x="7388197" y="5047570"/>
            <a:ext cx="1191672" cy="95333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93920">
            <a:off x="4429309" y="2159426"/>
            <a:ext cx="1721304" cy="8919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32094">
            <a:off x="360839" y="5065845"/>
            <a:ext cx="1042569" cy="95568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8462">
            <a:off x="2270180" y="5116528"/>
            <a:ext cx="612934" cy="57461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11820">
            <a:off x="2269967" y="1982728"/>
            <a:ext cx="874803" cy="65610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38739">
            <a:off x="4016558" y="5171738"/>
            <a:ext cx="697424" cy="70962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31646">
            <a:off x="1284945" y="1759516"/>
            <a:ext cx="863406" cy="863406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35276">
            <a:off x="5729350" y="4820901"/>
            <a:ext cx="887265" cy="887265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4212">
            <a:off x="2561862" y="1503986"/>
            <a:ext cx="1285677" cy="1285677"/>
          </a:xfrm>
          <a:prstGeom prst="rect">
            <a:avLst/>
          </a:prstGeom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36717">
            <a:off x="8317849" y="1854739"/>
            <a:ext cx="618956" cy="618956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86605">
            <a:off x="8643046" y="5139652"/>
            <a:ext cx="1125378" cy="834826"/>
          </a:xfrm>
          <a:prstGeom prst="rect">
            <a:avLst/>
          </a:prstGeom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04376">
            <a:off x="6774909" y="1767317"/>
            <a:ext cx="847692" cy="77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3432</TotalTime>
  <Words>123</Words>
  <Application>Microsoft Office PowerPoint</Application>
  <PresentationFormat>Format A4 (210 x 297 mm)</PresentationFormat>
  <Paragraphs>60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Abel</vt:lpstr>
      <vt:lpstr>Arial</vt:lpstr>
      <vt:lpstr>Calibri</vt:lpstr>
      <vt:lpstr>Calibri Light</vt:lpstr>
      <vt:lpstr>Claire Hand</vt:lpstr>
      <vt:lpstr>Dancing Script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28</cp:revision>
  <dcterms:created xsi:type="dcterms:W3CDTF">2019-08-24T10:22:37Z</dcterms:created>
  <dcterms:modified xsi:type="dcterms:W3CDTF">2020-08-12T15:07:55Z</dcterms:modified>
</cp:coreProperties>
</file>