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000"/>
    <a:srgbClr val="AD85FF"/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Géographie et E.M.C – </a:t>
            </a:r>
            <a:r>
              <a:rPr lang="fr-FR" sz="3600" dirty="0" smtClean="0">
                <a:latin typeface="Sweet Hipster" pitchFamily="2" charset="0"/>
              </a:rPr>
              <a:t>4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</a:t>
            </a:r>
            <a:r>
              <a:rPr lang="fr-FR" sz="3600" dirty="0" smtClean="0">
                <a:latin typeface="Sweet Hipster" pitchFamily="2" charset="0"/>
              </a:rPr>
              <a:t>et 3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</a:t>
            </a:r>
            <a:r>
              <a:rPr lang="fr-FR" sz="3600" dirty="0" smtClean="0">
                <a:latin typeface="Sweet Hipster" pitchFamily="2" charset="0"/>
              </a:rPr>
              <a:t>SEGPA </a:t>
            </a:r>
            <a:r>
              <a:rPr lang="fr-FR" sz="3600" dirty="0" smtClean="0">
                <a:latin typeface="Sweet Hipster" pitchFamily="2" charset="0"/>
              </a:rPr>
              <a:t>– 2020/2021</a:t>
            </a:r>
            <a:endParaRPr lang="fr-FR" sz="3600" dirty="0">
              <a:latin typeface="Sweet Hipster" pitchFamily="2" charset="0"/>
            </a:endParaRP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458425"/>
              </p:ext>
            </p:extLst>
          </p:nvPr>
        </p:nvGraphicFramePr>
        <p:xfrm>
          <a:off x="373493" y="1329234"/>
          <a:ext cx="9284976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8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9</a:t>
                      </a:r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7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10</a:t>
                      </a:r>
                      <a:endParaRPr lang="fr-FR" sz="7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15539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61773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01504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903715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03791" y="1033234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52680" y="1033234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65810" y="1033234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10841" y="1033234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44258" y="1033234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876545" y="1033234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5186041" y="-717737"/>
            <a:ext cx="53091" cy="53091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8830387" y="142487"/>
            <a:ext cx="445864" cy="392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1901421" y="6303693"/>
            <a:ext cx="396009" cy="242896"/>
          </a:xfrm>
          <a:prstGeom prst="rect">
            <a:avLst/>
          </a:prstGeom>
          <a:solidFill>
            <a:srgbClr val="9966FF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2272383" y="6240475"/>
            <a:ext cx="112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Géographie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617701" y="6303693"/>
            <a:ext cx="396009" cy="242896"/>
          </a:xfrm>
          <a:prstGeom prst="rect">
            <a:avLst/>
          </a:prstGeom>
          <a:solidFill>
            <a:srgbClr val="BF9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/>
          <p:cNvSpPr txBox="1"/>
          <p:nvPr/>
        </p:nvSpPr>
        <p:spPr>
          <a:xfrm>
            <a:off x="6988663" y="6240475"/>
            <a:ext cx="142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E.M.C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 rot="16200000">
            <a:off x="7826559" y="3599545"/>
            <a:ext cx="3421626" cy="269304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50" dirty="0" smtClean="0">
                <a:latin typeface="Abel" panose="02000506030000020004" pitchFamily="2" charset="0"/>
              </a:rPr>
              <a:t>REVISIONS </a:t>
            </a:r>
            <a:r>
              <a:rPr lang="fr-FR" sz="1150" dirty="0" smtClean="0">
                <a:latin typeface="Abel" panose="02000506030000020004" pitchFamily="2" charset="0"/>
              </a:rPr>
              <a:t> </a:t>
            </a:r>
            <a:r>
              <a:rPr lang="fr-FR" sz="1150" dirty="0" smtClean="0">
                <a:latin typeface="Abel" panose="02000506030000020004" pitchFamily="2" charset="0"/>
              </a:rPr>
              <a:t>DNB </a:t>
            </a:r>
            <a:endParaRPr lang="fr-FR" sz="1150" dirty="0">
              <a:latin typeface="Abel" panose="02000506030000020004" pitchFamily="2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 rot="16200000">
            <a:off x="-65486" y="3294436"/>
            <a:ext cx="3421628" cy="828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>
                <a:latin typeface="Abel" panose="02000506030000020004" pitchFamily="2" charset="0"/>
              </a:rPr>
              <a:t>Les aires urbaines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 rot="16200000">
            <a:off x="1726659" y="3219568"/>
            <a:ext cx="3420000" cy="830997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Les espaces de faible densité et leurs atouts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 rot="16200000">
            <a:off x="3562652" y="3218877"/>
            <a:ext cx="3421626" cy="92333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>
                <a:latin typeface="Abel" panose="02000506030000020004" pitchFamily="2" charset="0"/>
              </a:rPr>
              <a:t>Aménager pour répondre aux inégalités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 rot="16200000">
            <a:off x="5353575" y="3294812"/>
            <a:ext cx="3421628" cy="864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>
                <a:latin typeface="Abel" panose="02000506030000020004" pitchFamily="2" charset="0"/>
              </a:rPr>
              <a:t>L’Union européenne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 rot="16200000">
            <a:off x="6773767" y="3294285"/>
            <a:ext cx="3421626" cy="648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>
                <a:latin typeface="Abel" panose="02000506030000020004" pitchFamily="2" charset="0"/>
              </a:rPr>
              <a:t>La France et l’Europe dans le monde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 rot="16200000">
            <a:off x="-933220" y="3587868"/>
            <a:ext cx="3421626" cy="576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Des principes pour vivre avec les autres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 rot="16200000">
            <a:off x="2628383" y="3441076"/>
            <a:ext cx="3421626" cy="612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>
                <a:latin typeface="Abel" panose="02000506030000020004" pitchFamily="2" charset="0"/>
              </a:rPr>
              <a:t>La laïcité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65" name="ZoneTexte 64"/>
          <p:cNvSpPr txBox="1"/>
          <p:nvPr/>
        </p:nvSpPr>
        <p:spPr>
          <a:xfrm rot="16200000">
            <a:off x="851594" y="3647141"/>
            <a:ext cx="3421626" cy="612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dirty="0" smtClean="0">
                <a:latin typeface="Abel" panose="02000506030000020004" pitchFamily="2" charset="0"/>
              </a:rPr>
              <a:t>L’égalité, principe démocratique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 rot="16200000">
            <a:off x="6149000" y="3642359"/>
            <a:ext cx="3421626" cy="415498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Exercer son esprit critique pour être citoyen</a:t>
            </a:r>
            <a:endParaRPr lang="fr-FR" sz="1400" dirty="0">
              <a:latin typeface="Abel" panose="02000506030000020004" pitchFamily="2" charset="0"/>
            </a:endParaRPr>
          </a:p>
        </p:txBody>
      </p:sp>
      <p:sp>
        <p:nvSpPr>
          <p:cNvPr id="67" name="ZoneTexte 66"/>
          <p:cNvSpPr txBox="1"/>
          <p:nvPr/>
        </p:nvSpPr>
        <p:spPr>
          <a:xfrm rot="16200000">
            <a:off x="4468798" y="3411032"/>
            <a:ext cx="3421626" cy="646331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bel" panose="02000506030000020004" pitchFamily="2" charset="0"/>
              </a:rPr>
              <a:t>Engagement citoyen, vote et démocratie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68" name="ZoneTexte 67"/>
          <p:cNvSpPr txBox="1"/>
          <p:nvPr/>
        </p:nvSpPr>
        <p:spPr>
          <a:xfrm rot="16200000">
            <a:off x="7414856" y="3639684"/>
            <a:ext cx="3421626" cy="369332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bel" panose="02000506030000020004" pitchFamily="2" charset="0"/>
              </a:rPr>
              <a:t>La défense nationale</a:t>
            </a:r>
            <a:endParaRPr lang="fr-FR" dirty="0">
              <a:latin typeface="Abel" panose="02000506030000020004" pitchFamily="2" charset="0"/>
            </a:endParaRPr>
          </a:p>
        </p:txBody>
      </p:sp>
      <p:pic>
        <p:nvPicPr>
          <p:cNvPr id="69" name="Image 6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8" t="35634" b="15352"/>
          <a:stretch/>
        </p:blipFill>
        <p:spPr>
          <a:xfrm rot="18554454">
            <a:off x="483700" y="1749996"/>
            <a:ext cx="571930" cy="491133"/>
          </a:xfrm>
          <a:prstGeom prst="rect">
            <a:avLst/>
          </a:prstGeom>
        </p:spPr>
      </p:pic>
      <p:pic>
        <p:nvPicPr>
          <p:cNvPr id="70" name="Image 69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5745246">
            <a:off x="1163818" y="4846170"/>
            <a:ext cx="1061950" cy="955756"/>
          </a:xfrm>
          <a:prstGeom prst="rect">
            <a:avLst/>
          </a:prstGeom>
        </p:spPr>
      </p:pic>
      <p:pic>
        <p:nvPicPr>
          <p:cNvPr id="71" name="Imag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078890">
            <a:off x="2308265" y="1786084"/>
            <a:ext cx="531678" cy="515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2" name="Image 71"/>
          <p:cNvPicPr>
            <a:picLocks noChangeAspect="1"/>
          </p:cNvPicPr>
          <p:nvPr/>
        </p:nvPicPr>
        <p:blipFill rotWithShape="1">
          <a:blip r:embed="rId6"/>
          <a:srcRect l="15664" r="13448"/>
          <a:stretch/>
        </p:blipFill>
        <p:spPr>
          <a:xfrm rot="14998323">
            <a:off x="3247234" y="5187477"/>
            <a:ext cx="655191" cy="520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3" name="Picture 30" descr="RÃ©sultat de recherche d'images pour &quot;laÃ¯citÃ©&quot;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1" r="17050"/>
          <a:stretch/>
        </p:blipFill>
        <p:spPr bwMode="auto">
          <a:xfrm rot="14884972">
            <a:off x="4130407" y="1759398"/>
            <a:ext cx="546016" cy="527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4" name="Picture 32" descr="RÃ©sultat de recherche d'images pour &quot;amÃ©nager pour rÃ©pondre aux inÃ©galitÃ©s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2269">
            <a:off x="4925510" y="5100709"/>
            <a:ext cx="873301" cy="581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5" name="Picture 34" descr="RÃ©sultat de recherche d'images pour &quot;vote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20244">
            <a:off x="5988667" y="1835240"/>
            <a:ext cx="469107" cy="399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6" name="Picture 36" descr="RÃ©sultat de recherche d'images pour &quot;union europÃ©enne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99195">
            <a:off x="6672168" y="5068342"/>
            <a:ext cx="860017" cy="573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7" name="Picture 38" descr="RÃ©sultat de recherche d'images pour &quot;exercer son esprit critique pour Ãªtre citoyen&quot;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" r="70922" b="23080"/>
          <a:stretch/>
        </p:blipFill>
        <p:spPr bwMode="auto">
          <a:xfrm rot="15205187">
            <a:off x="7600308" y="1750220"/>
            <a:ext cx="443107" cy="4906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8" name="Picture 40" descr="RÃ©sultat de recherche d'images pour &quot;la france et l'europe dans le monde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88652">
            <a:off x="8185997" y="5276302"/>
            <a:ext cx="621138" cy="5453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9" name="Picture 42" descr="Image associÃ©e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1"/>
          <a:stretch/>
        </p:blipFill>
        <p:spPr bwMode="auto">
          <a:xfrm rot="15335583">
            <a:off x="8744265" y="1928817"/>
            <a:ext cx="696950" cy="521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3459</TotalTime>
  <Words>115</Words>
  <Application>Microsoft Office PowerPoint</Application>
  <PresentationFormat>Format A4 (210 x 297 mm)</PresentationFormat>
  <Paragraphs>61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Abel</vt:lpstr>
      <vt:lpstr>Arial</vt:lpstr>
      <vt:lpstr>Calibri</vt:lpstr>
      <vt:lpstr>Calibri Light</vt:lpstr>
      <vt:lpstr>Claire Hand</vt:lpstr>
      <vt:lpstr>Dancing Script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31</cp:revision>
  <dcterms:created xsi:type="dcterms:W3CDTF">2019-08-24T10:22:37Z</dcterms:created>
  <dcterms:modified xsi:type="dcterms:W3CDTF">2020-08-12T15:35:33Z</dcterms:modified>
</cp:coreProperties>
</file>