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9E9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6E2B1-641D-4577-B4C2-0594EC200FE9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4AEE0-4FEE-4150-8B99-90059AB809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16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4AEE0-4FEE-4150-8B99-90059AB809D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50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83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5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16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06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65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874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15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97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33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18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2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D6E94-7434-44C2-A6C7-64C768224120}" type="datetimeFigureOut">
              <a:rPr lang="fr-FR" smtClean="0"/>
              <a:t>29/08/2020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41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5.jpeg"/><Relationship Id="rId7" Type="http://schemas.openxmlformats.org/officeDocument/2006/relationships/image" Target="../media/image2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20.jpeg"/><Relationship Id="rId5" Type="http://schemas.openxmlformats.org/officeDocument/2006/relationships/image" Target="../media/image1.png"/><Relationship Id="rId10" Type="http://schemas.openxmlformats.org/officeDocument/2006/relationships/image" Target="../media/image19.jpeg"/><Relationship Id="rId4" Type="http://schemas.openxmlformats.org/officeDocument/2006/relationships/image" Target="../media/image16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-17900" y="-22560"/>
            <a:ext cx="6875900" cy="889036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77810" y="-2962615"/>
            <a:ext cx="837976" cy="6872040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533400" y="37464"/>
            <a:ext cx="5917545" cy="705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Tox Typewriter" panose="02000500000000000000" pitchFamily="2" charset="0"/>
              </a:rPr>
              <a:t>Vol au collège !</a:t>
            </a:r>
            <a:endParaRPr lang="fr-FR" sz="4000" b="1" dirty="0">
              <a:latin typeface="Tox Typewriter" panose="02000500000000000000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452">
            <a:off x="5564344" y="161070"/>
            <a:ext cx="1112382" cy="15557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5" y="138927"/>
            <a:ext cx="1506491" cy="136200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13476" y="2278232"/>
            <a:ext cx="6365619" cy="7225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>
                <a:latin typeface="Tox Typewriter" panose="02000500000000000000" pitchFamily="2" charset="0"/>
              </a:rPr>
              <a:t>La professeur d’HAS du collège a constaté que la réserve de sa cuisine avait été dévalisée.  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Tox Typewriter" panose="02000500000000000000" pitchFamily="2" charset="0"/>
              </a:rPr>
              <a:t>Alors qu’elle a quitté la cuisine à 11h45 pour aller passer une commande auprès de l’Intendance, à son retour vers midi, le placard à provision était quasiment vide : plus de chocolat, plus de raisins secs, plus de jus de fruits , disparation de la boite à biscuits prévus pour la réunion du soir… Bref, quelqu’un était passé par là ! </a:t>
            </a:r>
          </a:p>
          <a:p>
            <a:pPr>
              <a:lnSpc>
                <a:spcPct val="150000"/>
              </a:lnSpc>
            </a:pPr>
            <a:endParaRPr lang="fr-FR" sz="1600" dirty="0">
              <a:latin typeface="Tox Typewriter" panose="02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Tox Typewriter" panose="02000500000000000000" pitchFamily="2" charset="0"/>
              </a:rPr>
              <a:t>Le directeur de SEGPA qui rangeait les fournitures dans la réserve a repéré le coupable qui quittait la cuisine. 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Tox Typewriter" panose="02000500000000000000" pitchFamily="2" charset="0"/>
              </a:rPr>
              <a:t>Malheureusement, il ne l’a vu que de dos. Le collégien aperçu portait un sac rouge de marque </a:t>
            </a:r>
            <a:r>
              <a:rPr lang="fr-FR" sz="1600" dirty="0" err="1" smtClean="0">
                <a:latin typeface="Tox Typewriter" panose="02000500000000000000" pitchFamily="2" charset="0"/>
              </a:rPr>
              <a:t>Westpack</a:t>
            </a:r>
            <a:r>
              <a:rPr lang="fr-FR" sz="1600" dirty="0" smtClean="0">
                <a:latin typeface="Tox Typewriter" panose="02000500000000000000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FR" sz="1600" dirty="0" smtClean="0">
                <a:latin typeface="Tox Typewriter" panose="02000500000000000000" pitchFamily="2" charset="0"/>
              </a:rPr>
              <a:t>8 suspects qui pourraient correspondre à l’élève repéré ont été identifiés. </a:t>
            </a:r>
          </a:p>
          <a:p>
            <a:pPr>
              <a:lnSpc>
                <a:spcPct val="150000"/>
              </a:lnSpc>
            </a:pPr>
            <a:endParaRPr lang="fr-FR" sz="500" dirty="0">
              <a:latin typeface="Tox Typewriter" panose="02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2000" b="1" dirty="0" smtClean="0">
                <a:latin typeface="Tox Typewriter" panose="02000500000000000000" pitchFamily="2" charset="0"/>
              </a:rPr>
              <a:t>À toi de découvrir le coupable ! </a:t>
            </a:r>
          </a:p>
          <a:p>
            <a:endParaRPr lang="fr-F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Tox Typewriter" panose="02000500000000000000" pitchFamily="2" charset="0"/>
              </a:rPr>
              <a:t>Selon toi, qui est le coupable ? ……………………………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Tox Typewriter" panose="02000500000000000000" pitchFamily="2" charset="0"/>
              </a:rPr>
              <a:t>Combien de témoins as-tu interrogé pour le découvrir ? …</a:t>
            </a:r>
            <a:endParaRPr lang="fr-FR" sz="1600" dirty="0">
              <a:latin typeface="Tox Typewriter" panose="02000500000000000000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53" y="926502"/>
            <a:ext cx="1274994" cy="127499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869011" y="1296320"/>
            <a:ext cx="1068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Impact" panose="020B0806030902050204" pitchFamily="34" charset="0"/>
              </a:rPr>
              <a:t>Mardi 1</a:t>
            </a:r>
            <a:r>
              <a:rPr lang="fr-FR" sz="1400" baseline="30000" dirty="0" smtClean="0">
                <a:latin typeface="Impact" panose="020B0806030902050204" pitchFamily="34" charset="0"/>
              </a:rPr>
              <a:t>er</a:t>
            </a:r>
            <a:r>
              <a:rPr lang="fr-FR" sz="1400" dirty="0" smtClean="0">
                <a:latin typeface="Impact" panose="020B0806030902050204" pitchFamily="34" charset="0"/>
              </a:rPr>
              <a:t> septembre 2020</a:t>
            </a:r>
            <a:endParaRPr lang="fr-FR" sz="14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2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-17900" y="-22560"/>
            <a:ext cx="6875900" cy="889036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77810" y="-2962615"/>
            <a:ext cx="837976" cy="6872040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533400" y="37464"/>
            <a:ext cx="5917545" cy="705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Tox Typewriter" panose="02000500000000000000" pitchFamily="2" charset="0"/>
              </a:rPr>
              <a:t>Les suspects</a:t>
            </a:r>
            <a:endParaRPr lang="fr-FR" sz="4000" b="1" dirty="0">
              <a:latin typeface="Tox Typewriter" panose="02000500000000000000" pitchFamily="2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72">
            <a:off x="5416131" y="72925"/>
            <a:ext cx="1202883" cy="120288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4365804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7684167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8790288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6578046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5471925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2153562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1047441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3" y="3259683"/>
            <a:ext cx="900000" cy="9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ZoneTexte 22"/>
          <p:cNvSpPr txBox="1"/>
          <p:nvPr/>
        </p:nvSpPr>
        <p:spPr>
          <a:xfrm>
            <a:off x="1175658" y="1215390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Ben Langlois, élève de 6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 smtClean="0">
                <a:latin typeface="Tox Typewriter" panose="02000500000000000000" pitchFamily="2" charset="0"/>
              </a:rPr>
              <a:t>4</a:t>
            </a:r>
            <a:endParaRPr lang="fr-FR" dirty="0">
              <a:latin typeface="Tox Typewriter" panose="02000500000000000000" pitchFamily="2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175658" y="2394728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Laura El </a:t>
            </a:r>
            <a:r>
              <a:rPr lang="fr-FR" dirty="0" err="1" smtClean="0">
                <a:latin typeface="Tox Typewriter" panose="02000500000000000000" pitchFamily="2" charset="0"/>
              </a:rPr>
              <a:t>Koury</a:t>
            </a:r>
            <a:r>
              <a:rPr lang="fr-FR" dirty="0" smtClean="0">
                <a:latin typeface="Tox Typewriter" panose="02000500000000000000" pitchFamily="2" charset="0"/>
              </a:rPr>
              <a:t>, élève de 5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 smtClean="0">
                <a:latin typeface="Tox Typewriter" panose="02000500000000000000" pitchFamily="2" charset="0"/>
              </a:rPr>
              <a:t>2</a:t>
            </a:r>
            <a:endParaRPr lang="fr-FR" dirty="0">
              <a:latin typeface="Tox Typewriter" panose="02000500000000000000" pitchFamily="2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175658" y="3524637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Yann Dumouchel, élève de 4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 smtClean="0">
                <a:latin typeface="Tox Typewriter" panose="02000500000000000000" pitchFamily="2" charset="0"/>
              </a:rPr>
              <a:t>1</a:t>
            </a:r>
            <a:endParaRPr lang="fr-FR" dirty="0">
              <a:latin typeface="Tox Typewriter" panose="02000500000000000000" pitchFamily="2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175658" y="4565189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Zoé </a:t>
            </a:r>
            <a:r>
              <a:rPr lang="fr-FR" dirty="0" err="1" smtClean="0">
                <a:latin typeface="Tox Typewriter" panose="02000500000000000000" pitchFamily="2" charset="0"/>
              </a:rPr>
              <a:t>Legoff</a:t>
            </a:r>
            <a:r>
              <a:rPr lang="fr-FR" dirty="0" smtClean="0">
                <a:latin typeface="Tox Typewriter" panose="02000500000000000000" pitchFamily="2" charset="0"/>
              </a:rPr>
              <a:t>, élève de 3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>
                <a:latin typeface="Tox Typewriter" panose="02000500000000000000" pitchFamily="2" charset="0"/>
              </a:rPr>
              <a:t>2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175658" y="5669112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Inès Rodriguez, élève de 4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>
                <a:latin typeface="Tox Typewriter" panose="02000500000000000000" pitchFamily="2" charset="0"/>
              </a:rPr>
              <a:t>3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175658" y="6843380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Liam </a:t>
            </a:r>
            <a:r>
              <a:rPr lang="fr-FR" dirty="0" err="1" smtClean="0">
                <a:latin typeface="Tox Typewriter" panose="02000500000000000000" pitchFamily="2" charset="0"/>
              </a:rPr>
              <a:t>Duchemin</a:t>
            </a:r>
            <a:r>
              <a:rPr lang="fr-FR" dirty="0" smtClean="0">
                <a:latin typeface="Tox Typewriter" panose="02000500000000000000" pitchFamily="2" charset="0"/>
              </a:rPr>
              <a:t>, élève de 3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 smtClean="0">
                <a:latin typeface="Tox Typewriter" panose="02000500000000000000" pitchFamily="2" charset="0"/>
              </a:rPr>
              <a:t>4</a:t>
            </a:r>
            <a:endParaRPr lang="fr-FR" dirty="0">
              <a:latin typeface="Tox Typewriter" panose="02000500000000000000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175658" y="7887300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Pierrick </a:t>
            </a:r>
            <a:r>
              <a:rPr lang="fr-FR" dirty="0" err="1" smtClean="0">
                <a:latin typeface="Tox Typewriter" panose="02000500000000000000" pitchFamily="2" charset="0"/>
              </a:rPr>
              <a:t>Kafi</a:t>
            </a:r>
            <a:r>
              <a:rPr lang="fr-FR" dirty="0" smtClean="0">
                <a:latin typeface="Tox Typewriter" panose="02000500000000000000" pitchFamily="2" charset="0"/>
              </a:rPr>
              <a:t>, élève de 6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 smtClean="0">
                <a:latin typeface="Tox Typewriter" panose="02000500000000000000" pitchFamily="2" charset="0"/>
              </a:rPr>
              <a:t>3</a:t>
            </a:r>
            <a:endParaRPr lang="fr-FR" dirty="0">
              <a:latin typeface="Tox Typewriter" panose="02000500000000000000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75658" y="9055622"/>
            <a:ext cx="390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ox Typewriter" panose="02000500000000000000" pitchFamily="2" charset="0"/>
              </a:rPr>
              <a:t>Margot Clair, élève de 5</a:t>
            </a:r>
            <a:r>
              <a:rPr lang="fr-FR" baseline="30000" dirty="0" smtClean="0">
                <a:latin typeface="Tox Typewriter" panose="02000500000000000000" pitchFamily="2" charset="0"/>
              </a:rPr>
              <a:t>ème</a:t>
            </a:r>
            <a:r>
              <a:rPr lang="fr-FR" dirty="0">
                <a:latin typeface="Tox Typewriter" panose="02000500000000000000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71658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Ecole Collège Lycée Saint Erembert - Saint Germain en Laye (7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98" y="7154435"/>
            <a:ext cx="5703561" cy="268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e 53"/>
          <p:cNvGrpSpPr/>
          <p:nvPr/>
        </p:nvGrpSpPr>
        <p:grpSpPr>
          <a:xfrm>
            <a:off x="160778" y="2488458"/>
            <a:ext cx="6615227" cy="2680473"/>
            <a:chOff x="63172" y="7086847"/>
            <a:chExt cx="6794828" cy="2734813"/>
          </a:xfrm>
        </p:grpSpPr>
        <p:pic>
          <p:nvPicPr>
            <p:cNvPr id="55" name="Image 54"/>
            <p:cNvPicPr>
              <a:picLocks noChangeAspect="1"/>
            </p:cNvPicPr>
            <p:nvPr/>
          </p:nvPicPr>
          <p:blipFill rotWithShape="1">
            <a:blip r:embed="rId4"/>
            <a:srcRect t="26013"/>
            <a:stretch/>
          </p:blipFill>
          <p:spPr>
            <a:xfrm>
              <a:off x="63172" y="7803081"/>
              <a:ext cx="6794828" cy="2018579"/>
            </a:xfrm>
            <a:prstGeom prst="rect">
              <a:avLst/>
            </a:prstGeom>
          </p:spPr>
        </p:pic>
        <p:sp>
          <p:nvSpPr>
            <p:cNvPr id="56" name="Rectangle 55"/>
            <p:cNvSpPr/>
            <p:nvPr/>
          </p:nvSpPr>
          <p:spPr>
            <a:xfrm>
              <a:off x="355600" y="7086847"/>
              <a:ext cx="914400" cy="228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83879" y="9412941"/>
              <a:ext cx="1198709" cy="1152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83879" y="9603194"/>
              <a:ext cx="1198709" cy="1152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622406" y="9365643"/>
              <a:ext cx="15214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 smtClean="0">
                  <a:solidFill>
                    <a:srgbClr val="9E91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01-09-2020           16-09-2020</a:t>
              </a:r>
              <a:endParaRPr lang="fr-FR" sz="700" dirty="0">
                <a:solidFill>
                  <a:srgbClr val="9E918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622406" y="9572236"/>
              <a:ext cx="15214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 smtClean="0">
                  <a:solidFill>
                    <a:srgbClr val="9E91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01-09-2020           16-09-2020</a:t>
              </a:r>
              <a:endParaRPr lang="fr-FR" sz="700" dirty="0">
                <a:solidFill>
                  <a:srgbClr val="9E918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-17900" y="-22560"/>
            <a:ext cx="6875900" cy="889036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77810" y="-2962615"/>
            <a:ext cx="837976" cy="6872040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533400" y="37464"/>
            <a:ext cx="5917545" cy="705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Tox Typewriter" panose="02000500000000000000" pitchFamily="2" charset="0"/>
              </a:rPr>
              <a:t>Les preuves</a:t>
            </a:r>
            <a:endParaRPr lang="fr-FR" sz="4000" b="1" dirty="0">
              <a:latin typeface="Tox Typewriter" panose="02000500000000000000" pitchFamily="2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9794">
            <a:off x="273699" y="424"/>
            <a:ext cx="1032936" cy="137724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220">
            <a:off x="5203906" y="55054"/>
            <a:ext cx="1129110" cy="990447"/>
          </a:xfrm>
          <a:prstGeom prst="rect">
            <a:avLst/>
          </a:prstGeom>
        </p:spPr>
      </p:pic>
      <p:grpSp>
        <p:nvGrpSpPr>
          <p:cNvPr id="45" name="Groupe 44"/>
          <p:cNvGrpSpPr/>
          <p:nvPr/>
        </p:nvGrpSpPr>
        <p:grpSpPr>
          <a:xfrm>
            <a:off x="-137896" y="1045891"/>
            <a:ext cx="3540168" cy="1993948"/>
            <a:chOff x="21146" y="1783532"/>
            <a:chExt cx="3540168" cy="1993948"/>
          </a:xfrm>
        </p:grpSpPr>
        <p:pic>
          <p:nvPicPr>
            <p:cNvPr id="1026" name="Picture 2" descr="Self - Self - COLLEGE JEAN JAURES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D4D6D5"/>
                </a:clrFrom>
                <a:clrTo>
                  <a:srgbClr val="D4D6D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6" y="1783532"/>
              <a:ext cx="3540168" cy="1993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à coins arrondis 10"/>
            <p:cNvSpPr/>
            <p:nvPr/>
          </p:nvSpPr>
          <p:spPr>
            <a:xfrm rot="21029623">
              <a:off x="485087" y="2077985"/>
              <a:ext cx="2373052" cy="64279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 rot="21087470">
              <a:off x="553458" y="2228993"/>
              <a:ext cx="2188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Abel" panose="02000506030000020004" pitchFamily="2" charset="0"/>
                </a:rPr>
                <a:t>Laura El </a:t>
              </a:r>
              <a:r>
                <a:rPr lang="fr-FR" dirty="0" err="1" smtClean="0">
                  <a:latin typeface="Abel" panose="02000506030000020004" pitchFamily="2" charset="0"/>
                </a:rPr>
                <a:t>Koury</a:t>
              </a:r>
              <a:r>
                <a:rPr lang="fr-FR" dirty="0" smtClean="0">
                  <a:latin typeface="Abel" panose="02000506030000020004" pitchFamily="2" charset="0"/>
                </a:rPr>
                <a:t> – 5</a:t>
              </a:r>
              <a:r>
                <a:rPr lang="fr-FR" baseline="30000" dirty="0" smtClean="0">
                  <a:latin typeface="Abel" panose="02000506030000020004" pitchFamily="2" charset="0"/>
                </a:rPr>
                <a:t>ème</a:t>
              </a:r>
              <a:r>
                <a:rPr lang="fr-FR" dirty="0" smtClean="0">
                  <a:latin typeface="Abel" panose="02000506030000020004" pitchFamily="2" charset="0"/>
                </a:rPr>
                <a:t>2 </a:t>
              </a:r>
              <a:endParaRPr lang="fr-FR" dirty="0">
                <a:latin typeface="Abel" panose="02000506030000020004" pitchFamily="2" charset="0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160778" y="3054986"/>
            <a:ext cx="6615227" cy="2579319"/>
            <a:chOff x="63172" y="7086847"/>
            <a:chExt cx="6794828" cy="2631608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4"/>
            <a:srcRect b="44996"/>
            <a:stretch/>
          </p:blipFill>
          <p:spPr>
            <a:xfrm>
              <a:off x="63172" y="7093386"/>
              <a:ext cx="6794828" cy="1500668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355600" y="7086847"/>
              <a:ext cx="914400" cy="228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3879" y="9412941"/>
              <a:ext cx="1198709" cy="1152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3879" y="9603194"/>
              <a:ext cx="1198709" cy="1152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3455958" y="1202825"/>
            <a:ext cx="3436020" cy="1528298"/>
            <a:chOff x="3596798" y="1700442"/>
            <a:chExt cx="3436020" cy="1528298"/>
          </a:xfrm>
        </p:grpSpPr>
        <p:pic>
          <p:nvPicPr>
            <p:cNvPr id="1028" name="Picture 4" descr="autorisation de sortie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12" b="79714"/>
            <a:stretch/>
          </p:blipFill>
          <p:spPr bwMode="auto">
            <a:xfrm>
              <a:off x="3596798" y="1700442"/>
              <a:ext cx="3081601" cy="1528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4366095" y="2013355"/>
              <a:ext cx="12448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Yann Dumouchel</a:t>
              </a:r>
              <a:endParaRPr lang="fr-FR" sz="1600" dirty="0">
                <a:solidFill>
                  <a:schemeClr val="accent1">
                    <a:lumMod val="50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788004" y="2013355"/>
              <a:ext cx="12448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4</a:t>
              </a:r>
              <a:r>
                <a:rPr lang="fr-FR" sz="1600" baseline="300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ème</a:t>
              </a:r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1</a:t>
              </a:r>
              <a:endParaRPr lang="fr-FR" sz="1600" dirty="0">
                <a:solidFill>
                  <a:schemeClr val="accent1">
                    <a:lumMod val="50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3940665" y="2182632"/>
              <a:ext cx="12448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01/09/2020</a:t>
              </a:r>
              <a:endParaRPr lang="fr-FR" sz="1600" dirty="0">
                <a:solidFill>
                  <a:schemeClr val="accent1">
                    <a:lumMod val="50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139203" y="2167441"/>
              <a:ext cx="12448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11  30   12    15</a:t>
              </a:r>
              <a:endParaRPr lang="fr-FR" sz="1600" dirty="0">
                <a:solidFill>
                  <a:schemeClr val="accent1">
                    <a:lumMod val="50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3979010" y="2495545"/>
              <a:ext cx="24050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1">
                      <a:lumMod val="50000"/>
                    </a:schemeClr>
                  </a:solidFill>
                  <a:latin typeface="Freestyle Script" panose="030804020302050B0404" pitchFamily="66" charset="0"/>
                </a:rPr>
                <a:t>Rendez-vous chez l’orthodontiste</a:t>
              </a:r>
              <a:endParaRPr lang="fr-FR" sz="1600" dirty="0">
                <a:solidFill>
                  <a:schemeClr val="accent1">
                    <a:lumMod val="50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5610909" y="2965899"/>
              <a:ext cx="170349" cy="162583"/>
            </a:xfrm>
            <a:custGeom>
              <a:avLst/>
              <a:gdLst>
                <a:gd name="connsiteX0" fmla="*/ 54136 w 170349"/>
                <a:gd name="connsiteY0" fmla="*/ 478 h 162583"/>
                <a:gd name="connsiteX1" fmla="*/ 123292 w 170349"/>
                <a:gd name="connsiteY1" fmla="*/ 154159 h 162583"/>
                <a:gd name="connsiteX2" fmla="*/ 348 w 170349"/>
                <a:gd name="connsiteY2" fmla="*/ 138791 h 162583"/>
                <a:gd name="connsiteX3" fmla="*/ 169397 w 170349"/>
                <a:gd name="connsiteY3" fmla="*/ 108055 h 162583"/>
                <a:gd name="connsiteX4" fmla="*/ 54136 w 170349"/>
                <a:gd name="connsiteY4" fmla="*/ 478 h 16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349" h="162583">
                  <a:moveTo>
                    <a:pt x="54136" y="478"/>
                  </a:moveTo>
                  <a:cubicBezTo>
                    <a:pt x="46452" y="8162"/>
                    <a:pt x="132257" y="131107"/>
                    <a:pt x="123292" y="154159"/>
                  </a:cubicBezTo>
                  <a:cubicBezTo>
                    <a:pt x="114327" y="177211"/>
                    <a:pt x="-7336" y="146475"/>
                    <a:pt x="348" y="138791"/>
                  </a:cubicBezTo>
                  <a:cubicBezTo>
                    <a:pt x="8032" y="131107"/>
                    <a:pt x="156590" y="136230"/>
                    <a:pt x="169397" y="108055"/>
                  </a:cubicBezTo>
                  <a:cubicBezTo>
                    <a:pt x="182204" y="79880"/>
                    <a:pt x="61820" y="-7206"/>
                    <a:pt x="54136" y="478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1" name="Groupe 40"/>
          <p:cNvGrpSpPr/>
          <p:nvPr/>
        </p:nvGrpSpPr>
        <p:grpSpPr>
          <a:xfrm rot="278951">
            <a:off x="2156287" y="5549732"/>
            <a:ext cx="2916801" cy="1267345"/>
            <a:chOff x="354704" y="4472567"/>
            <a:chExt cx="2916801" cy="1267345"/>
          </a:xfrm>
        </p:grpSpPr>
        <p:pic>
          <p:nvPicPr>
            <p:cNvPr id="1030" name="Picture 6" descr="Billets inaptitude infirmerie KALAMAZOO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81" b="51169"/>
            <a:stretch/>
          </p:blipFill>
          <p:spPr bwMode="auto">
            <a:xfrm>
              <a:off x="354704" y="4472567"/>
              <a:ext cx="2540222" cy="1267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ZoneTexte 31"/>
            <p:cNvSpPr txBox="1"/>
            <p:nvPr/>
          </p:nvSpPr>
          <p:spPr>
            <a:xfrm>
              <a:off x="653992" y="4532277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Rodriguez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1941163" y="4539955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Inès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660826" y="4685774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4</a:t>
              </a:r>
              <a:r>
                <a:rPr lang="fr-FR" sz="1200" baseline="300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ème</a:t>
              </a:r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3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198709" y="4676373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01/09/2020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026691" y="4676737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11    30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879694" y="4807194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11h30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941163" y="4809911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12h05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1185816" y="4930696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Paul Roger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090878" y="5074923"/>
              <a:ext cx="1244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accent6">
                      <a:lumMod val="75000"/>
                    </a:schemeClr>
                  </a:solidFill>
                  <a:latin typeface="Mistral" panose="03090702030407020403" pitchFamily="66" charset="0"/>
                </a:rPr>
                <a:t>12                05</a:t>
              </a:r>
              <a:endParaRPr lang="fr-FR" sz="1200" dirty="0">
                <a:solidFill>
                  <a:schemeClr val="accent6">
                    <a:lumMod val="75000"/>
                  </a:schemeClr>
                </a:solidFill>
                <a:latin typeface="Mistral" panose="03090702030407020403" pitchFamily="66" charset="0"/>
              </a:endParaRPr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430306" y="5194407"/>
              <a:ext cx="107576" cy="69156"/>
            </a:xfrm>
            <a:custGeom>
              <a:avLst/>
              <a:gdLst>
                <a:gd name="connsiteX0" fmla="*/ 0 w 107576"/>
                <a:gd name="connsiteY0" fmla="*/ 23052 h 69156"/>
                <a:gd name="connsiteX1" fmla="*/ 38420 w 107576"/>
                <a:gd name="connsiteY1" fmla="*/ 46104 h 69156"/>
                <a:gd name="connsiteX2" fmla="*/ 53788 w 107576"/>
                <a:gd name="connsiteY2" fmla="*/ 69156 h 69156"/>
                <a:gd name="connsiteX3" fmla="*/ 69156 w 107576"/>
                <a:gd name="connsiteY3" fmla="*/ 46104 h 69156"/>
                <a:gd name="connsiteX4" fmla="*/ 92208 w 107576"/>
                <a:gd name="connsiteY4" fmla="*/ 30736 h 69156"/>
                <a:gd name="connsiteX5" fmla="*/ 107576 w 107576"/>
                <a:gd name="connsiteY5" fmla="*/ 0 h 6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576" h="69156">
                  <a:moveTo>
                    <a:pt x="0" y="23052"/>
                  </a:moveTo>
                  <a:cubicBezTo>
                    <a:pt x="12807" y="30736"/>
                    <a:pt x="27080" y="36384"/>
                    <a:pt x="38420" y="46104"/>
                  </a:cubicBezTo>
                  <a:cubicBezTo>
                    <a:pt x="45432" y="52114"/>
                    <a:pt x="44553" y="69156"/>
                    <a:pt x="53788" y="69156"/>
                  </a:cubicBezTo>
                  <a:cubicBezTo>
                    <a:pt x="63023" y="69156"/>
                    <a:pt x="62626" y="52634"/>
                    <a:pt x="69156" y="46104"/>
                  </a:cubicBezTo>
                  <a:cubicBezTo>
                    <a:pt x="75686" y="39574"/>
                    <a:pt x="84524" y="35859"/>
                    <a:pt x="92208" y="30736"/>
                  </a:cubicBezTo>
                  <a:cubicBezTo>
                    <a:pt x="101037" y="4248"/>
                    <a:pt x="94165" y="13411"/>
                    <a:pt x="107576" y="0"/>
                  </a:cubicBezTo>
                </a:path>
              </a:pathLst>
            </a:custGeom>
            <a:noFill/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1909620" y="5367840"/>
              <a:ext cx="528891" cy="326029"/>
            </a:xfrm>
            <a:custGeom>
              <a:avLst/>
              <a:gdLst>
                <a:gd name="connsiteX0" fmla="*/ 80545 w 528891"/>
                <a:gd name="connsiteY0" fmla="*/ 126244 h 326029"/>
                <a:gd name="connsiteX1" fmla="*/ 80545 w 528891"/>
                <a:gd name="connsiteY1" fmla="*/ 295293 h 326029"/>
                <a:gd name="connsiteX2" fmla="*/ 72861 w 528891"/>
                <a:gd name="connsiteY2" fmla="*/ 318345 h 326029"/>
                <a:gd name="connsiteX3" fmla="*/ 49809 w 528891"/>
                <a:gd name="connsiteY3" fmla="*/ 326029 h 326029"/>
                <a:gd name="connsiteX4" fmla="*/ 34441 w 528891"/>
                <a:gd name="connsiteY4" fmla="*/ 272241 h 326029"/>
                <a:gd name="connsiteX5" fmla="*/ 42125 w 528891"/>
                <a:gd name="connsiteY5" fmla="*/ 218452 h 326029"/>
                <a:gd name="connsiteX6" fmla="*/ 88229 w 528891"/>
                <a:gd name="connsiteY6" fmla="*/ 264557 h 326029"/>
                <a:gd name="connsiteX7" fmla="*/ 134333 w 528891"/>
                <a:gd name="connsiteY7" fmla="*/ 287609 h 326029"/>
                <a:gd name="connsiteX8" fmla="*/ 203489 w 528891"/>
                <a:gd name="connsiteY8" fmla="*/ 233821 h 326029"/>
                <a:gd name="connsiteX9" fmla="*/ 218857 w 528891"/>
                <a:gd name="connsiteY9" fmla="*/ 210768 h 326029"/>
                <a:gd name="connsiteX10" fmla="*/ 188121 w 528891"/>
                <a:gd name="connsiteY10" fmla="*/ 126244 h 326029"/>
                <a:gd name="connsiteX11" fmla="*/ 165069 w 528891"/>
                <a:gd name="connsiteY11" fmla="*/ 118560 h 326029"/>
                <a:gd name="connsiteX12" fmla="*/ 26756 w 528891"/>
                <a:gd name="connsiteY12" fmla="*/ 126244 h 326029"/>
                <a:gd name="connsiteX13" fmla="*/ 3704 w 528891"/>
                <a:gd name="connsiteY13" fmla="*/ 133928 h 326029"/>
                <a:gd name="connsiteX14" fmla="*/ 34441 w 528891"/>
                <a:gd name="connsiteY14" fmla="*/ 180032 h 326029"/>
                <a:gd name="connsiteX15" fmla="*/ 65177 w 528891"/>
                <a:gd name="connsiteY15" fmla="*/ 187716 h 326029"/>
                <a:gd name="connsiteX16" fmla="*/ 118965 w 528891"/>
                <a:gd name="connsiteY16" fmla="*/ 180032 h 326029"/>
                <a:gd name="connsiteX17" fmla="*/ 142017 w 528891"/>
                <a:gd name="connsiteY17" fmla="*/ 249189 h 326029"/>
                <a:gd name="connsiteX18" fmla="*/ 180437 w 528891"/>
                <a:gd name="connsiteY18" fmla="*/ 180032 h 326029"/>
                <a:gd name="connsiteX19" fmla="*/ 188121 w 528891"/>
                <a:gd name="connsiteY19" fmla="*/ 203084 h 326029"/>
                <a:gd name="connsiteX20" fmla="*/ 195805 w 528891"/>
                <a:gd name="connsiteY20" fmla="*/ 233821 h 326029"/>
                <a:gd name="connsiteX21" fmla="*/ 203489 w 528891"/>
                <a:gd name="connsiteY21" fmla="*/ 210768 h 326029"/>
                <a:gd name="connsiteX22" fmla="*/ 226541 w 528891"/>
                <a:gd name="connsiteY22" fmla="*/ 156980 h 326029"/>
                <a:gd name="connsiteX23" fmla="*/ 234225 w 528891"/>
                <a:gd name="connsiteY23" fmla="*/ 241505 h 326029"/>
                <a:gd name="connsiteX24" fmla="*/ 249593 w 528891"/>
                <a:gd name="connsiteY24" fmla="*/ 218452 h 326029"/>
                <a:gd name="connsiteX25" fmla="*/ 280330 w 528891"/>
                <a:gd name="connsiteY25" fmla="*/ 180032 h 326029"/>
                <a:gd name="connsiteX26" fmla="*/ 288014 w 528891"/>
                <a:gd name="connsiteY26" fmla="*/ 203084 h 326029"/>
                <a:gd name="connsiteX27" fmla="*/ 326434 w 528891"/>
                <a:gd name="connsiteY27" fmla="*/ 149296 h 326029"/>
                <a:gd name="connsiteX28" fmla="*/ 303382 w 528891"/>
                <a:gd name="connsiteY28" fmla="*/ 156980 h 326029"/>
                <a:gd name="connsiteX29" fmla="*/ 272646 w 528891"/>
                <a:gd name="connsiteY29" fmla="*/ 180032 h 326029"/>
                <a:gd name="connsiteX30" fmla="*/ 264962 w 528891"/>
                <a:gd name="connsiteY30" fmla="*/ 203084 h 326029"/>
                <a:gd name="connsiteX31" fmla="*/ 280330 w 528891"/>
                <a:gd name="connsiteY31" fmla="*/ 180032 h 326029"/>
                <a:gd name="connsiteX32" fmla="*/ 303382 w 528891"/>
                <a:gd name="connsiteY32" fmla="*/ 172348 h 326029"/>
                <a:gd name="connsiteX33" fmla="*/ 311066 w 528891"/>
                <a:gd name="connsiteY33" fmla="*/ 195400 h 326029"/>
                <a:gd name="connsiteX34" fmla="*/ 349486 w 528891"/>
                <a:gd name="connsiteY34" fmla="*/ 164664 h 326029"/>
                <a:gd name="connsiteX35" fmla="*/ 372538 w 528891"/>
                <a:gd name="connsiteY35" fmla="*/ 172348 h 326029"/>
                <a:gd name="connsiteX36" fmla="*/ 380222 w 528891"/>
                <a:gd name="connsiteY36" fmla="*/ 195400 h 326029"/>
                <a:gd name="connsiteX37" fmla="*/ 410958 w 528891"/>
                <a:gd name="connsiteY37" fmla="*/ 149296 h 326029"/>
                <a:gd name="connsiteX38" fmla="*/ 426326 w 528891"/>
                <a:gd name="connsiteY38" fmla="*/ 172348 h 326029"/>
                <a:gd name="connsiteX39" fmla="*/ 434010 w 528891"/>
                <a:gd name="connsiteY39" fmla="*/ 195400 h 326029"/>
                <a:gd name="connsiteX40" fmla="*/ 495483 w 528891"/>
                <a:gd name="connsiteY40" fmla="*/ 180032 h 326029"/>
                <a:gd name="connsiteX41" fmla="*/ 518535 w 528891"/>
                <a:gd name="connsiteY41" fmla="*/ 156980 h 326029"/>
                <a:gd name="connsiteX42" fmla="*/ 526219 w 528891"/>
                <a:gd name="connsiteY42" fmla="*/ 133928 h 326029"/>
                <a:gd name="connsiteX43" fmla="*/ 472430 w 528891"/>
                <a:gd name="connsiteY43" fmla="*/ 141612 h 326029"/>
                <a:gd name="connsiteX44" fmla="*/ 457062 w 528891"/>
                <a:gd name="connsiteY44" fmla="*/ 164664 h 326029"/>
                <a:gd name="connsiteX45" fmla="*/ 472430 w 528891"/>
                <a:gd name="connsiteY45" fmla="*/ 87824 h 326029"/>
                <a:gd name="connsiteX46" fmla="*/ 480114 w 528891"/>
                <a:gd name="connsiteY46" fmla="*/ 3299 h 326029"/>
                <a:gd name="connsiteX47" fmla="*/ 487798 w 528891"/>
                <a:gd name="connsiteY47" fmla="*/ 103192 h 326029"/>
                <a:gd name="connsiteX48" fmla="*/ 480114 w 528891"/>
                <a:gd name="connsiteY48" fmla="*/ 133928 h 326029"/>
                <a:gd name="connsiteX49" fmla="*/ 449378 w 528891"/>
                <a:gd name="connsiteY49" fmla="*/ 141612 h 326029"/>
                <a:gd name="connsiteX50" fmla="*/ 364854 w 528891"/>
                <a:gd name="connsiteY50" fmla="*/ 164664 h 326029"/>
                <a:gd name="connsiteX51" fmla="*/ 295698 w 528891"/>
                <a:gd name="connsiteY51" fmla="*/ 195400 h 326029"/>
                <a:gd name="connsiteX52" fmla="*/ 272646 w 528891"/>
                <a:gd name="connsiteY52" fmla="*/ 203084 h 326029"/>
                <a:gd name="connsiteX53" fmla="*/ 234225 w 528891"/>
                <a:gd name="connsiteY53" fmla="*/ 218452 h 326029"/>
                <a:gd name="connsiteX54" fmla="*/ 172753 w 528891"/>
                <a:gd name="connsiteY54" fmla="*/ 241505 h 326029"/>
                <a:gd name="connsiteX55" fmla="*/ 142017 w 528891"/>
                <a:gd name="connsiteY55" fmla="*/ 256873 h 326029"/>
                <a:gd name="connsiteX56" fmla="*/ 172753 w 528891"/>
                <a:gd name="connsiteY56" fmla="*/ 264557 h 326029"/>
                <a:gd name="connsiteX57" fmla="*/ 318750 w 528891"/>
                <a:gd name="connsiteY57" fmla="*/ 241505 h 326029"/>
                <a:gd name="connsiteX58" fmla="*/ 380222 w 528891"/>
                <a:gd name="connsiteY58" fmla="*/ 226136 h 326029"/>
                <a:gd name="connsiteX59" fmla="*/ 387906 w 528891"/>
                <a:gd name="connsiteY59" fmla="*/ 226136 h 326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28891" h="326029">
                  <a:moveTo>
                    <a:pt x="80545" y="126244"/>
                  </a:moveTo>
                  <a:cubicBezTo>
                    <a:pt x="95602" y="201531"/>
                    <a:pt x="92940" y="171345"/>
                    <a:pt x="80545" y="295293"/>
                  </a:cubicBezTo>
                  <a:cubicBezTo>
                    <a:pt x="79739" y="303352"/>
                    <a:pt x="78588" y="312618"/>
                    <a:pt x="72861" y="318345"/>
                  </a:cubicBezTo>
                  <a:cubicBezTo>
                    <a:pt x="67134" y="324072"/>
                    <a:pt x="57493" y="323468"/>
                    <a:pt x="49809" y="326029"/>
                  </a:cubicBezTo>
                  <a:cubicBezTo>
                    <a:pt x="46185" y="315158"/>
                    <a:pt x="34441" y="281889"/>
                    <a:pt x="34441" y="272241"/>
                  </a:cubicBezTo>
                  <a:cubicBezTo>
                    <a:pt x="34441" y="254129"/>
                    <a:pt x="39564" y="236382"/>
                    <a:pt x="42125" y="218452"/>
                  </a:cubicBezTo>
                  <a:cubicBezTo>
                    <a:pt x="57493" y="233820"/>
                    <a:pt x="67610" y="257684"/>
                    <a:pt x="88229" y="264557"/>
                  </a:cubicBezTo>
                  <a:cubicBezTo>
                    <a:pt x="120042" y="275161"/>
                    <a:pt x="104542" y="267748"/>
                    <a:pt x="134333" y="287609"/>
                  </a:cubicBezTo>
                  <a:cubicBezTo>
                    <a:pt x="190864" y="276303"/>
                    <a:pt x="165509" y="290792"/>
                    <a:pt x="203489" y="233821"/>
                  </a:cubicBezTo>
                  <a:lnTo>
                    <a:pt x="218857" y="210768"/>
                  </a:lnTo>
                  <a:cubicBezTo>
                    <a:pt x="212239" y="151204"/>
                    <a:pt x="229641" y="147004"/>
                    <a:pt x="188121" y="126244"/>
                  </a:cubicBezTo>
                  <a:cubicBezTo>
                    <a:pt x="180876" y="122622"/>
                    <a:pt x="172753" y="121121"/>
                    <a:pt x="165069" y="118560"/>
                  </a:cubicBezTo>
                  <a:cubicBezTo>
                    <a:pt x="118965" y="121121"/>
                    <a:pt x="72723" y="121866"/>
                    <a:pt x="26756" y="126244"/>
                  </a:cubicBezTo>
                  <a:cubicBezTo>
                    <a:pt x="18693" y="127012"/>
                    <a:pt x="6265" y="126244"/>
                    <a:pt x="3704" y="133928"/>
                  </a:cubicBezTo>
                  <a:cubicBezTo>
                    <a:pt x="-8772" y="171356"/>
                    <a:pt x="12486" y="173759"/>
                    <a:pt x="34441" y="180032"/>
                  </a:cubicBezTo>
                  <a:cubicBezTo>
                    <a:pt x="44595" y="182933"/>
                    <a:pt x="54932" y="185155"/>
                    <a:pt x="65177" y="187716"/>
                  </a:cubicBezTo>
                  <a:cubicBezTo>
                    <a:pt x="83106" y="185155"/>
                    <a:pt x="101285" y="176103"/>
                    <a:pt x="118965" y="180032"/>
                  </a:cubicBezTo>
                  <a:cubicBezTo>
                    <a:pt x="137666" y="184188"/>
                    <a:pt x="141773" y="247725"/>
                    <a:pt x="142017" y="249189"/>
                  </a:cubicBezTo>
                  <a:cubicBezTo>
                    <a:pt x="177246" y="196345"/>
                    <a:pt x="166912" y="220606"/>
                    <a:pt x="180437" y="180032"/>
                  </a:cubicBezTo>
                  <a:cubicBezTo>
                    <a:pt x="182998" y="187716"/>
                    <a:pt x="185896" y="195296"/>
                    <a:pt x="188121" y="203084"/>
                  </a:cubicBezTo>
                  <a:cubicBezTo>
                    <a:pt x="191022" y="213239"/>
                    <a:pt x="186359" y="229098"/>
                    <a:pt x="195805" y="233821"/>
                  </a:cubicBezTo>
                  <a:cubicBezTo>
                    <a:pt x="203050" y="237443"/>
                    <a:pt x="200298" y="218213"/>
                    <a:pt x="203489" y="210768"/>
                  </a:cubicBezTo>
                  <a:cubicBezTo>
                    <a:pt x="231976" y="144296"/>
                    <a:pt x="208519" y="211045"/>
                    <a:pt x="226541" y="156980"/>
                  </a:cubicBezTo>
                  <a:cubicBezTo>
                    <a:pt x="229102" y="185155"/>
                    <a:pt x="224291" y="215015"/>
                    <a:pt x="234225" y="241505"/>
                  </a:cubicBezTo>
                  <a:cubicBezTo>
                    <a:pt x="237468" y="250152"/>
                    <a:pt x="243824" y="225664"/>
                    <a:pt x="249593" y="218452"/>
                  </a:cubicBezTo>
                  <a:cubicBezTo>
                    <a:pt x="293396" y="163699"/>
                    <a:pt x="233022" y="250993"/>
                    <a:pt x="280330" y="180032"/>
                  </a:cubicBezTo>
                  <a:cubicBezTo>
                    <a:pt x="282891" y="187716"/>
                    <a:pt x="280769" y="199462"/>
                    <a:pt x="288014" y="203084"/>
                  </a:cubicBezTo>
                  <a:cubicBezTo>
                    <a:pt x="316701" y="217427"/>
                    <a:pt x="327971" y="148784"/>
                    <a:pt x="326434" y="149296"/>
                  </a:cubicBezTo>
                  <a:lnTo>
                    <a:pt x="303382" y="156980"/>
                  </a:lnTo>
                  <a:cubicBezTo>
                    <a:pt x="293137" y="164664"/>
                    <a:pt x="280845" y="170194"/>
                    <a:pt x="272646" y="180032"/>
                  </a:cubicBezTo>
                  <a:cubicBezTo>
                    <a:pt x="267461" y="186254"/>
                    <a:pt x="256862" y="203084"/>
                    <a:pt x="264962" y="203084"/>
                  </a:cubicBezTo>
                  <a:cubicBezTo>
                    <a:pt x="274197" y="203084"/>
                    <a:pt x="273119" y="185801"/>
                    <a:pt x="280330" y="180032"/>
                  </a:cubicBezTo>
                  <a:cubicBezTo>
                    <a:pt x="286655" y="174972"/>
                    <a:pt x="295698" y="174909"/>
                    <a:pt x="303382" y="172348"/>
                  </a:cubicBezTo>
                  <a:cubicBezTo>
                    <a:pt x="305943" y="180032"/>
                    <a:pt x="303821" y="191778"/>
                    <a:pt x="311066" y="195400"/>
                  </a:cubicBezTo>
                  <a:cubicBezTo>
                    <a:pt x="329624" y="204679"/>
                    <a:pt x="344739" y="171785"/>
                    <a:pt x="349486" y="164664"/>
                  </a:cubicBezTo>
                  <a:cubicBezTo>
                    <a:pt x="357170" y="167225"/>
                    <a:pt x="366811" y="166621"/>
                    <a:pt x="372538" y="172348"/>
                  </a:cubicBezTo>
                  <a:cubicBezTo>
                    <a:pt x="378265" y="178075"/>
                    <a:pt x="373277" y="199567"/>
                    <a:pt x="380222" y="195400"/>
                  </a:cubicBezTo>
                  <a:cubicBezTo>
                    <a:pt x="396060" y="185897"/>
                    <a:pt x="410958" y="149296"/>
                    <a:pt x="410958" y="149296"/>
                  </a:cubicBezTo>
                  <a:cubicBezTo>
                    <a:pt x="416081" y="156980"/>
                    <a:pt x="422196" y="164088"/>
                    <a:pt x="426326" y="172348"/>
                  </a:cubicBezTo>
                  <a:cubicBezTo>
                    <a:pt x="429948" y="179593"/>
                    <a:pt x="426326" y="192839"/>
                    <a:pt x="434010" y="195400"/>
                  </a:cubicBezTo>
                  <a:cubicBezTo>
                    <a:pt x="443282" y="198491"/>
                    <a:pt x="483044" y="184178"/>
                    <a:pt x="495483" y="180032"/>
                  </a:cubicBezTo>
                  <a:cubicBezTo>
                    <a:pt x="503167" y="172348"/>
                    <a:pt x="512507" y="166022"/>
                    <a:pt x="518535" y="156980"/>
                  </a:cubicBezTo>
                  <a:cubicBezTo>
                    <a:pt x="523028" y="150241"/>
                    <a:pt x="533903" y="136489"/>
                    <a:pt x="526219" y="133928"/>
                  </a:cubicBezTo>
                  <a:cubicBezTo>
                    <a:pt x="509037" y="128201"/>
                    <a:pt x="490360" y="139051"/>
                    <a:pt x="472430" y="141612"/>
                  </a:cubicBezTo>
                  <a:cubicBezTo>
                    <a:pt x="467307" y="149296"/>
                    <a:pt x="459982" y="173425"/>
                    <a:pt x="457062" y="164664"/>
                  </a:cubicBezTo>
                  <a:cubicBezTo>
                    <a:pt x="454371" y="156590"/>
                    <a:pt x="469177" y="100836"/>
                    <a:pt x="472430" y="87824"/>
                  </a:cubicBezTo>
                  <a:cubicBezTo>
                    <a:pt x="474991" y="59649"/>
                    <a:pt x="460109" y="-16706"/>
                    <a:pt x="480114" y="3299"/>
                  </a:cubicBezTo>
                  <a:cubicBezTo>
                    <a:pt x="503729" y="26914"/>
                    <a:pt x="487798" y="69796"/>
                    <a:pt x="487798" y="103192"/>
                  </a:cubicBezTo>
                  <a:cubicBezTo>
                    <a:pt x="487798" y="113753"/>
                    <a:pt x="487582" y="126460"/>
                    <a:pt x="480114" y="133928"/>
                  </a:cubicBezTo>
                  <a:cubicBezTo>
                    <a:pt x="472646" y="141396"/>
                    <a:pt x="459397" y="138272"/>
                    <a:pt x="449378" y="141612"/>
                  </a:cubicBezTo>
                  <a:cubicBezTo>
                    <a:pt x="338330" y="178628"/>
                    <a:pt x="490260" y="136796"/>
                    <a:pt x="364854" y="164664"/>
                  </a:cubicBezTo>
                  <a:cubicBezTo>
                    <a:pt x="338891" y="170434"/>
                    <a:pt x="320644" y="184313"/>
                    <a:pt x="295698" y="195400"/>
                  </a:cubicBezTo>
                  <a:cubicBezTo>
                    <a:pt x="288296" y="198690"/>
                    <a:pt x="280230" y="200240"/>
                    <a:pt x="272646" y="203084"/>
                  </a:cubicBezTo>
                  <a:cubicBezTo>
                    <a:pt x="259731" y="207927"/>
                    <a:pt x="247140" y="213609"/>
                    <a:pt x="234225" y="218452"/>
                  </a:cubicBezTo>
                  <a:cubicBezTo>
                    <a:pt x="193670" y="233660"/>
                    <a:pt x="226216" y="217743"/>
                    <a:pt x="172753" y="241505"/>
                  </a:cubicBezTo>
                  <a:cubicBezTo>
                    <a:pt x="162286" y="246157"/>
                    <a:pt x="152262" y="251750"/>
                    <a:pt x="142017" y="256873"/>
                  </a:cubicBezTo>
                  <a:cubicBezTo>
                    <a:pt x="152262" y="259434"/>
                    <a:pt x="162192" y="264557"/>
                    <a:pt x="172753" y="264557"/>
                  </a:cubicBezTo>
                  <a:cubicBezTo>
                    <a:pt x="219746" y="264557"/>
                    <a:pt x="273555" y="256570"/>
                    <a:pt x="318750" y="241505"/>
                  </a:cubicBezTo>
                  <a:cubicBezTo>
                    <a:pt x="348440" y="231608"/>
                    <a:pt x="343135" y="232318"/>
                    <a:pt x="380222" y="226136"/>
                  </a:cubicBezTo>
                  <a:cubicBezTo>
                    <a:pt x="382748" y="225715"/>
                    <a:pt x="385345" y="226136"/>
                    <a:pt x="387906" y="226136"/>
                  </a:cubicBezTo>
                </a:path>
              </a:pathLst>
            </a:custGeom>
            <a:noFill/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7" name="Groupe 46"/>
          <p:cNvGrpSpPr/>
          <p:nvPr/>
        </p:nvGrpSpPr>
        <p:grpSpPr>
          <a:xfrm rot="20951557">
            <a:off x="190101" y="5132030"/>
            <a:ext cx="2287137" cy="2707508"/>
            <a:chOff x="321443" y="7070299"/>
            <a:chExt cx="2287137" cy="2707508"/>
          </a:xfrm>
        </p:grpSpPr>
        <p:pic>
          <p:nvPicPr>
            <p:cNvPr id="1034" name="Picture 10" descr="Facture D'achat Au Détail. Reçu D'achats De Supermarché, Papier De Vente De  Magasin De Chèque. Paiement Factures Factures Reçus, Achat Au Détail Vierge.  | Vecteur Premium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23" t="10351" r="57444" b="5654"/>
            <a:stretch/>
          </p:blipFill>
          <p:spPr bwMode="auto">
            <a:xfrm>
              <a:off x="321443" y="7070299"/>
              <a:ext cx="2287137" cy="27075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ZoneTexte 42"/>
            <p:cNvSpPr txBox="1"/>
            <p:nvPr/>
          </p:nvSpPr>
          <p:spPr>
            <a:xfrm>
              <a:off x="524437" y="7192295"/>
              <a:ext cx="1875971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Horaires de passage  Restauration scolaire </a:t>
              </a:r>
            </a:p>
            <a:p>
              <a:pPr algn="ctr"/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01/09/2020</a:t>
              </a:r>
              <a:endPara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pPr algn="ctr"/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37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3314-00763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38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3314-00778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46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3314-00754</a:t>
              </a: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50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3314-00913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53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3314-00541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  <a:p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55  </a:t>
              </a:r>
              <a:r>
                <a:rPr lang="fr-F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=&gt;    </a:t>
              </a:r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3314-00308</a:t>
              </a:r>
            </a:p>
            <a:p>
              <a:r>
                <a:rPr lang="fr-F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gital-7" panose="02000000000000000000" pitchFamily="2" charset="0"/>
                </a:rPr>
                <a:t>11 h 57  =&gt;    3314-00212</a:t>
              </a:r>
              <a:endPara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Digital-7" panose="02000000000000000000" pitchFamily="2" charset="0"/>
              </a:endParaRPr>
            </a:p>
          </p:txBody>
        </p:sp>
      </p:grp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16840"/>
              </p:ext>
            </p:extLst>
          </p:nvPr>
        </p:nvGraphicFramePr>
        <p:xfrm>
          <a:off x="4003329" y="5232987"/>
          <a:ext cx="2610622" cy="1887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434"/>
                <a:gridCol w="910094"/>
                <a:gridCol w="910094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Planning</a:t>
                      </a:r>
                      <a:r>
                        <a:rPr lang="fr-FR" sz="1600" b="1" baseline="0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 FSE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lundi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 smtClean="0"/>
                        <a:t>11h30</a:t>
                      </a:r>
                      <a:r>
                        <a:rPr lang="fr-FR" sz="800" baseline="0" dirty="0" smtClean="0"/>
                        <a:t> – 12h30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6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1/6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2 </a:t>
                      </a:r>
                      <a:endParaRPr lang="fr-FR" sz="105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12h30</a:t>
                      </a:r>
                      <a:r>
                        <a:rPr lang="fr-FR" sz="800" baseline="0" dirty="0" smtClean="0"/>
                        <a:t> – 13h30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4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1/4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2 </a:t>
                      </a:r>
                      <a:endParaRPr lang="fr-FR" sz="110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mardi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11h30</a:t>
                      </a:r>
                      <a:r>
                        <a:rPr lang="fr-FR" sz="800" baseline="0" dirty="0" smtClean="0"/>
                        <a:t> – 12h30</a:t>
                      </a:r>
                      <a:endParaRPr lang="fr-FR" sz="800" dirty="0" smtClean="0"/>
                    </a:p>
                    <a:p>
                      <a:pPr algn="ctr"/>
                      <a:r>
                        <a:rPr lang="fr-FR" sz="1100" b="1" dirty="0" smtClean="0">
                          <a:latin typeface="Acme" panose="02000706050000020004" pitchFamily="2" charset="0"/>
                        </a:rPr>
                        <a:t>3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1/3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2 </a:t>
                      </a:r>
                      <a:endParaRPr lang="fr-FR" sz="1100" b="1" dirty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12h30</a:t>
                      </a:r>
                      <a:r>
                        <a:rPr lang="fr-FR" sz="800" baseline="0" dirty="0" smtClean="0"/>
                        <a:t> – 13h30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5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1/5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2 </a:t>
                      </a:r>
                      <a:endParaRPr lang="fr-FR" sz="110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jeudi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11h30</a:t>
                      </a:r>
                      <a:r>
                        <a:rPr lang="fr-FR" sz="800" baseline="0" dirty="0" smtClean="0"/>
                        <a:t> – 12h30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6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3/6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4</a:t>
                      </a:r>
                      <a:endParaRPr lang="fr-FR" sz="110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12h30</a:t>
                      </a:r>
                      <a:r>
                        <a:rPr lang="fr-FR" sz="800" baseline="0" dirty="0" smtClean="0"/>
                        <a:t> – 13h30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4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3/4</a:t>
                      </a:r>
                      <a:r>
                        <a:rPr lang="fr-FR" sz="110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100" b="1" baseline="0" dirty="0" smtClean="0">
                          <a:latin typeface="Acme" panose="02000706050000020004" pitchFamily="2" charset="0"/>
                        </a:rPr>
                        <a:t>4 </a:t>
                      </a:r>
                      <a:endParaRPr lang="fr-FR" sz="110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vendredi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11h30</a:t>
                      </a:r>
                      <a:r>
                        <a:rPr lang="fr-FR" sz="800" baseline="0" dirty="0" smtClean="0"/>
                        <a:t> – 12h30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latin typeface="Acme" panose="02000706050000020004" pitchFamily="2" charset="0"/>
                        </a:rPr>
                        <a:t>3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3/3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4</a:t>
                      </a:r>
                      <a:endParaRPr lang="fr-FR" sz="80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/>
                        <a:t>12h30</a:t>
                      </a:r>
                      <a:r>
                        <a:rPr lang="fr-FR" sz="800" baseline="0" dirty="0" smtClean="0"/>
                        <a:t> – 13h30</a:t>
                      </a:r>
                      <a:endParaRPr lang="fr-FR" sz="8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5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3/5</a:t>
                      </a:r>
                      <a:r>
                        <a:rPr lang="fr-FR" sz="1050" b="1" baseline="30000" dirty="0" smtClean="0">
                          <a:latin typeface="Acme" panose="02000706050000020004" pitchFamily="2" charset="0"/>
                        </a:rPr>
                        <a:t>ème</a:t>
                      </a:r>
                      <a:r>
                        <a:rPr lang="fr-FR" sz="1050" b="1" baseline="0" dirty="0" smtClean="0">
                          <a:latin typeface="Acme" panose="02000706050000020004" pitchFamily="2" charset="0"/>
                        </a:rPr>
                        <a:t>4</a:t>
                      </a:r>
                      <a:endParaRPr lang="fr-FR" sz="1050" b="1" dirty="0" smtClean="0">
                        <a:latin typeface="Acme" panose="0200070605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1" name="Groupe 30"/>
          <p:cNvGrpSpPr/>
          <p:nvPr/>
        </p:nvGrpSpPr>
        <p:grpSpPr>
          <a:xfrm>
            <a:off x="2366984" y="1761893"/>
            <a:ext cx="1713579" cy="1896467"/>
            <a:chOff x="4892899" y="5223322"/>
            <a:chExt cx="1713579" cy="1896467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2899" y="5223322"/>
              <a:ext cx="1713579" cy="1896467"/>
            </a:xfrm>
            <a:prstGeom prst="rect">
              <a:avLst/>
            </a:prstGeom>
          </p:spPr>
        </p:pic>
        <p:sp>
          <p:nvSpPr>
            <p:cNvPr id="19" name="ZoneTexte 18"/>
            <p:cNvSpPr txBox="1"/>
            <p:nvPr/>
          </p:nvSpPr>
          <p:spPr>
            <a:xfrm rot="21428858">
              <a:off x="5020320" y="5518048"/>
              <a:ext cx="1485687" cy="1315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400" dirty="0" smtClean="0">
                  <a:latin typeface="Dancing Script" panose="03080600040507000D00" pitchFamily="66" charset="0"/>
                </a:rPr>
                <a:t>Emprunts possibles au CDI ce jour à partir de 11h45 !</a:t>
              </a:r>
            </a:p>
            <a:p>
              <a:pPr>
                <a:lnSpc>
                  <a:spcPct val="150000"/>
                </a:lnSpc>
              </a:pPr>
              <a:r>
                <a:rPr lang="fr-FR" sz="1100" dirty="0" smtClean="0">
                  <a:latin typeface="Dancing Script" panose="03080600040507000D00" pitchFamily="66" charset="0"/>
                </a:rPr>
                <a:t>          La documentaliste</a:t>
              </a:r>
              <a:endParaRPr lang="fr-FR" sz="1100" dirty="0">
                <a:latin typeface="Dancing Script" panose="03080600040507000D00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36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0" y="5441254"/>
            <a:ext cx="6875900" cy="889036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95710" y="2501199"/>
            <a:ext cx="837976" cy="6872040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551300" y="5501278"/>
            <a:ext cx="5917545" cy="705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Tox Typewriter" panose="02000500000000000000" pitchFamily="2" charset="0"/>
              </a:rPr>
              <a:t>Les témoignages</a:t>
            </a:r>
            <a:endParaRPr lang="fr-FR" sz="4000" b="1" dirty="0">
              <a:latin typeface="Tox Typewriter" panose="02000500000000000000" pitchFamily="2" charset="0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00680"/>
              </p:ext>
            </p:extLst>
          </p:nvPr>
        </p:nvGraphicFramePr>
        <p:xfrm>
          <a:off x="660236" y="6763400"/>
          <a:ext cx="576220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638"/>
                <a:gridCol w="540956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1</a:t>
                      </a:r>
                      <a:endParaRPr lang="fr-FR" b="0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Handlee" panose="02000000000000000000" pitchFamily="2" charset="0"/>
                        </a:rPr>
                        <a:t>« Quelques passages ce midi à l’infirmerie…..ce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  <a:latin typeface="Handlee" panose="02000000000000000000" pitchFamily="2" charset="0"/>
                        </a:rPr>
                        <a:t> midi, une fille de 4</a:t>
                      </a:r>
                      <a:r>
                        <a:rPr lang="fr-FR" sz="1200" b="0" baseline="30000" dirty="0" smtClean="0">
                          <a:solidFill>
                            <a:schemeClr val="tx1"/>
                          </a:solidFill>
                          <a:latin typeface="Handlee" panose="02000000000000000000" pitchFamily="2" charset="0"/>
                        </a:rPr>
                        <a:t>ème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  <a:latin typeface="Handlee" panose="02000000000000000000" pitchFamily="2" charset="0"/>
                        </a:rPr>
                        <a:t>, il me semble </a:t>
                      </a:r>
                      <a:r>
                        <a:rPr lang="fr-FR" sz="1200" b="0" dirty="0" smtClean="0">
                          <a:solidFill>
                            <a:schemeClr val="tx1"/>
                          </a:solidFill>
                          <a:latin typeface="Handlee" panose="02000000000000000000" pitchFamily="2" charset="0"/>
                        </a:rPr>
                        <a:t>!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2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« J’espère que</a:t>
                      </a:r>
                      <a:r>
                        <a:rPr lang="fr-FR" sz="1200" baseline="0" dirty="0" smtClean="0">
                          <a:latin typeface="Handlee" panose="02000000000000000000" pitchFamily="2" charset="0"/>
                        </a:rPr>
                        <a:t> l’enquête avance car j’ai besoin des provisions cet après-midi </a:t>
                      </a: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!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3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Handlee" panose="02000000000000000000" pitchFamily="2" charset="0"/>
                        </a:rPr>
                        <a:t>« J’étais en réunion ce matin, je ne suis pas sortie de mon bureau !»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4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« Je suis contente d’avoir ouvert le CDI aujourd’hui,</a:t>
                      </a:r>
                      <a:r>
                        <a:rPr lang="fr-FR" sz="1200" baseline="0" dirty="0" smtClean="0">
                          <a:latin typeface="Handlee" panose="02000000000000000000" pitchFamily="2" charset="0"/>
                        </a:rPr>
                        <a:t> déjà quelques emprunts </a:t>
                      </a: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!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5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Handlee" panose="02000000000000000000" pitchFamily="2" charset="0"/>
                        </a:rPr>
                        <a:t>« L’élève que j’ai vu sortir de la cuisine avait les </a:t>
                      </a:r>
                      <a:r>
                        <a:rPr lang="fr-FR" smtClean="0">
                          <a:latin typeface="Handlee" panose="02000000000000000000" pitchFamily="2" charset="0"/>
                        </a:rPr>
                        <a:t>cheveux </a:t>
                      </a:r>
                      <a:r>
                        <a:rPr lang="fr-FR" smtClean="0">
                          <a:latin typeface="Handlee" panose="02000000000000000000" pitchFamily="2" charset="0"/>
                        </a:rPr>
                        <a:t>raides </a:t>
                      </a:r>
                      <a:r>
                        <a:rPr lang="fr-FR" dirty="0" smtClean="0">
                          <a:latin typeface="Handlee" panose="02000000000000000000" pitchFamily="2" charset="0"/>
                        </a:rPr>
                        <a:t>! »</a:t>
                      </a:r>
                      <a:endParaRPr lang="fr-FR" dirty="0">
                        <a:latin typeface="Handl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6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Handlee" panose="02000000000000000000" pitchFamily="2" charset="0"/>
                        </a:rPr>
                        <a:t>« Pas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d’absent en 6</a:t>
                      </a:r>
                      <a:r>
                        <a:rPr lang="fr-FR" baseline="30000" dirty="0" smtClean="0">
                          <a:latin typeface="Handlee" panose="02000000000000000000" pitchFamily="2" charset="0"/>
                        </a:rPr>
                        <a:t>ème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4 lors de mon cours </a:t>
                      </a:r>
                      <a:r>
                        <a:rPr lang="fr-FR" dirty="0" smtClean="0">
                          <a:latin typeface="Handlee" panose="02000000000000000000" pitchFamily="2" charset="0"/>
                        </a:rPr>
                        <a:t>!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7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« Toutes les</a:t>
                      </a:r>
                      <a:r>
                        <a:rPr lang="fr-FR" sz="1200" baseline="0" dirty="0" smtClean="0">
                          <a:latin typeface="Handlee" panose="02000000000000000000" pitchFamily="2" charset="0"/>
                        </a:rPr>
                        <a:t> filles de 3</a:t>
                      </a:r>
                      <a:r>
                        <a:rPr lang="fr-FR" sz="1200" baseline="30000" dirty="0" smtClean="0">
                          <a:latin typeface="Handlee" panose="02000000000000000000" pitchFamily="2" charset="0"/>
                        </a:rPr>
                        <a:t>ème</a:t>
                      </a:r>
                      <a:r>
                        <a:rPr lang="fr-FR" sz="1200" baseline="0" dirty="0" smtClean="0">
                          <a:latin typeface="Handlee" panose="02000000000000000000" pitchFamily="2" charset="0"/>
                        </a:rPr>
                        <a:t>2 ont attaqué la décoration du foyer, c’est chouette </a:t>
                      </a:r>
                      <a:r>
                        <a:rPr lang="fr-FR" sz="1200" dirty="0" smtClean="0">
                          <a:latin typeface="Handlee" panose="02000000000000000000" pitchFamily="2" charset="0"/>
                        </a:rPr>
                        <a:t>!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  <a:latin typeface="Acme" panose="02000706050000020004" pitchFamily="2" charset="0"/>
                        </a:rPr>
                        <a:t>8</a:t>
                      </a:r>
                      <a:endParaRPr lang="fr-FR" b="1" dirty="0">
                        <a:solidFill>
                          <a:schemeClr val="tx1"/>
                        </a:solidFill>
                        <a:latin typeface="Acme" panose="0200070605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Handlee" panose="02000000000000000000" pitchFamily="2" charset="0"/>
                        </a:rPr>
                        <a:t>« I </a:t>
                      </a:r>
                      <a:r>
                        <a:rPr lang="fr-FR" dirty="0" err="1" smtClean="0">
                          <a:latin typeface="Handlee" panose="02000000000000000000" pitchFamily="2" charset="0"/>
                        </a:rPr>
                        <a:t>saw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a boy </a:t>
                      </a:r>
                      <a:r>
                        <a:rPr lang="fr-FR" baseline="0" dirty="0" err="1" smtClean="0">
                          <a:latin typeface="Handlee" panose="02000000000000000000" pitchFamily="2" charset="0"/>
                        </a:rPr>
                        <a:t>near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the </a:t>
                      </a:r>
                      <a:r>
                        <a:rPr lang="fr-FR" baseline="0" dirty="0" err="1" smtClean="0">
                          <a:latin typeface="Handlee" panose="02000000000000000000" pitchFamily="2" charset="0"/>
                        </a:rPr>
                        <a:t>kitchen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… </a:t>
                      </a:r>
                      <a:r>
                        <a:rPr lang="fr-FR" baseline="0" dirty="0" err="1" smtClean="0">
                          <a:latin typeface="Handlee" panose="02000000000000000000" pitchFamily="2" charset="0"/>
                        </a:rPr>
                        <a:t>don’t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know if </a:t>
                      </a:r>
                      <a:r>
                        <a:rPr lang="fr-FR" baseline="0" dirty="0" err="1" smtClean="0">
                          <a:latin typeface="Handlee" panose="02000000000000000000" pitchFamily="2" charset="0"/>
                        </a:rPr>
                        <a:t>it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</a:t>
                      </a:r>
                      <a:r>
                        <a:rPr lang="fr-FR" baseline="0" dirty="0" err="1" smtClean="0">
                          <a:latin typeface="Handlee" panose="02000000000000000000" pitchFamily="2" charset="0"/>
                        </a:rPr>
                        <a:t>helps</a:t>
                      </a:r>
                      <a:r>
                        <a:rPr lang="fr-FR" baseline="0" dirty="0" smtClean="0">
                          <a:latin typeface="Handlee" panose="02000000000000000000" pitchFamily="2" charset="0"/>
                        </a:rPr>
                        <a:t> !</a:t>
                      </a:r>
                      <a:r>
                        <a:rPr lang="fr-FR" dirty="0" smtClean="0">
                          <a:latin typeface="Handlee" panose="02000000000000000000" pitchFamily="2" charset="0"/>
                        </a:rPr>
                        <a:t> 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-46405" y="-76977"/>
            <a:ext cx="6875900" cy="889036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14" name="Image 13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3149305" y="-3017032"/>
            <a:ext cx="837976" cy="687204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/>
        </p:nvSpPr>
        <p:spPr>
          <a:xfrm>
            <a:off x="504895" y="-16953"/>
            <a:ext cx="5917545" cy="705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latin typeface="Tox Typewriter" panose="02000500000000000000" pitchFamily="2" charset="0"/>
              </a:rPr>
              <a:t>Les témoins</a:t>
            </a:r>
            <a:endParaRPr lang="fr-FR" sz="4000" b="1" dirty="0">
              <a:latin typeface="Tox Typewriter" panose="02000500000000000000" pitchFamily="2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0232">
            <a:off x="194393" y="-45761"/>
            <a:ext cx="1038171" cy="103817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391376" y="697665"/>
            <a:ext cx="6340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 smtClean="0">
                <a:latin typeface="Picto Moustache" panose="02000000000000000000" pitchFamily="2" charset="0"/>
              </a:rPr>
              <a:t>s </a:t>
            </a:r>
            <a:r>
              <a:rPr lang="fr-FR" dirty="0" smtClean="0">
                <a:latin typeface="Tox Typewriter" panose="02000500000000000000" pitchFamily="2" charset="0"/>
              </a:rPr>
              <a:t>Tu peux choisir d’interroger plusieurs témoins. 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Tox Typewriter" panose="02000500000000000000" pitchFamily="2" charset="0"/>
              </a:rPr>
              <a:t> </a:t>
            </a:r>
            <a:r>
              <a:rPr lang="fr-FR" dirty="0" smtClean="0">
                <a:latin typeface="Picto Moustache" panose="02000000000000000000" pitchFamily="2" charset="0"/>
              </a:rPr>
              <a:t>c </a:t>
            </a:r>
            <a:r>
              <a:rPr lang="fr-FR" dirty="0" smtClean="0">
                <a:latin typeface="Tox Typewriter" panose="02000500000000000000" pitchFamily="2" charset="0"/>
              </a:rPr>
              <a:t>Surligne au fur et à mesure chaque témoin interrogé.</a:t>
            </a:r>
            <a:endParaRPr lang="fr-FR" dirty="0">
              <a:latin typeface="Tox Typewriter" panose="02000500000000000000" pitchFamily="2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6" y="1639443"/>
            <a:ext cx="1254192" cy="125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584" y="3596923"/>
            <a:ext cx="1254192" cy="125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31" y="3596923"/>
            <a:ext cx="1254192" cy="125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669" y="1639443"/>
            <a:ext cx="1254192" cy="125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78" y="3596923"/>
            <a:ext cx="1254192" cy="125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744" y="1639443"/>
            <a:ext cx="1249893" cy="12498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442" y="1639443"/>
            <a:ext cx="1279721" cy="12797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538" y="3596923"/>
            <a:ext cx="1214307" cy="1214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ZoneTexte 25"/>
          <p:cNvSpPr txBox="1"/>
          <p:nvPr/>
        </p:nvSpPr>
        <p:spPr>
          <a:xfrm>
            <a:off x="41419" y="2962824"/>
            <a:ext cx="1473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Infirmière scolaire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728192" y="2991695"/>
            <a:ext cx="1473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Professeur d’HAS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427729" y="2986751"/>
            <a:ext cx="1473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Assistante sociale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892119" y="3003704"/>
            <a:ext cx="2300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Professeur documentaliste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1419" y="4924975"/>
            <a:ext cx="174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Directeur de SEGPA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657072" y="4919623"/>
            <a:ext cx="1764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Professeur de français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384786" y="4917564"/>
            <a:ext cx="1764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Assistant d’éducation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104864" y="4917882"/>
            <a:ext cx="1764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cme" panose="02000706050000020004" pitchFamily="2" charset="0"/>
              </a:rPr>
              <a:t>Professeur d’anglais</a:t>
            </a:r>
            <a:endParaRPr lang="fr-FR" sz="1400" dirty="0">
              <a:latin typeface="Acme" panose="02000706050000020004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24293" y="1613527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1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809677" y="1613527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2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495061" y="1597613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3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194124" y="1613526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4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22777" y="3527394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5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809677" y="3527394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6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511227" y="3554538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7</a:t>
            </a:r>
            <a:endParaRPr lang="fr-FR" sz="2000" dirty="0">
              <a:latin typeface="Acme" panose="02000706050000020004" pitchFamily="2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5206143" y="3554112"/>
            <a:ext cx="284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cme" panose="02000706050000020004" pitchFamily="2" charset="0"/>
              </a:rPr>
              <a:t>8</a:t>
            </a:r>
            <a:endParaRPr lang="fr-FR" sz="2000" dirty="0">
              <a:latin typeface="Acme" panose="02000706050000020004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800">
            <a:off x="5287212" y="5729892"/>
            <a:ext cx="1482155" cy="99860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4506">
            <a:off x="362413" y="5617501"/>
            <a:ext cx="1113823" cy="11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33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1594</TotalTime>
  <Words>416</Words>
  <Application>Microsoft Office PowerPoint</Application>
  <PresentationFormat>Format A4 (210 x 297 mm)</PresentationFormat>
  <Paragraphs>110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9" baseType="lpstr">
      <vt:lpstr>Abel</vt:lpstr>
      <vt:lpstr>Acme</vt:lpstr>
      <vt:lpstr>Arial</vt:lpstr>
      <vt:lpstr>Calibri</vt:lpstr>
      <vt:lpstr>Calibri Light</vt:lpstr>
      <vt:lpstr>Dancing Script</vt:lpstr>
      <vt:lpstr>Digital-7</vt:lpstr>
      <vt:lpstr>Freestyle Script</vt:lpstr>
      <vt:lpstr>Handlee</vt:lpstr>
      <vt:lpstr>Impact</vt:lpstr>
      <vt:lpstr>Mistral</vt:lpstr>
      <vt:lpstr>Picto Moustache</vt:lpstr>
      <vt:lpstr>Tox Typewriter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26</cp:revision>
  <dcterms:created xsi:type="dcterms:W3CDTF">2020-08-27T14:21:18Z</dcterms:created>
  <dcterms:modified xsi:type="dcterms:W3CDTF">2020-08-29T05:55:52Z</dcterms:modified>
</cp:coreProperties>
</file>