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71" r:id="rId3"/>
    <p:sldId id="326" r:id="rId4"/>
    <p:sldId id="327" r:id="rId5"/>
    <p:sldId id="257" r:id="rId6"/>
    <p:sldId id="568" r:id="rId7"/>
    <p:sldId id="569" r:id="rId8"/>
    <p:sldId id="570" r:id="rId9"/>
    <p:sldId id="258" r:id="rId10"/>
    <p:sldId id="331" r:id="rId11"/>
    <p:sldId id="572" r:id="rId12"/>
    <p:sldId id="573" r:id="rId13"/>
    <p:sldId id="574" r:id="rId14"/>
    <p:sldId id="575" r:id="rId15"/>
    <p:sldId id="576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99" r:id="rId39"/>
    <p:sldId id="600" r:id="rId40"/>
    <p:sldId id="601" r:id="rId41"/>
    <p:sldId id="602" r:id="rId42"/>
    <p:sldId id="603" r:id="rId43"/>
    <p:sldId id="604" r:id="rId44"/>
    <p:sldId id="605" r:id="rId45"/>
    <p:sldId id="606" r:id="rId46"/>
    <p:sldId id="607" r:id="rId47"/>
    <p:sldId id="612" r:id="rId48"/>
    <p:sldId id="613" r:id="rId49"/>
    <p:sldId id="614" r:id="rId50"/>
    <p:sldId id="615" r:id="rId51"/>
    <p:sldId id="616" r:id="rId52"/>
    <p:sldId id="617" r:id="rId53"/>
    <p:sldId id="618" r:id="rId54"/>
    <p:sldId id="619" r:id="rId55"/>
    <p:sldId id="620" r:id="rId56"/>
    <p:sldId id="621" r:id="rId57"/>
    <p:sldId id="622" r:id="rId58"/>
    <p:sldId id="623" r:id="rId59"/>
    <p:sldId id="624" r:id="rId60"/>
    <p:sldId id="625" r:id="rId61"/>
    <p:sldId id="630" r:id="rId62"/>
    <p:sldId id="631" r:id="rId63"/>
    <p:sldId id="632" r:id="rId64"/>
    <p:sldId id="633" r:id="rId65"/>
    <p:sldId id="634" r:id="rId66"/>
    <p:sldId id="635" r:id="rId67"/>
    <p:sldId id="636" r:id="rId68"/>
    <p:sldId id="637" r:id="rId69"/>
    <p:sldId id="638" r:id="rId70"/>
    <p:sldId id="639" r:id="rId71"/>
    <p:sldId id="640" r:id="rId72"/>
    <p:sldId id="641" r:id="rId73"/>
    <p:sldId id="642" r:id="rId74"/>
    <p:sldId id="643" r:id="rId75"/>
    <p:sldId id="644" r:id="rId76"/>
    <p:sldId id="645" r:id="rId77"/>
    <p:sldId id="646" r:id="rId78"/>
    <p:sldId id="647" r:id="rId79"/>
    <p:sldId id="648" r:id="rId80"/>
    <p:sldId id="649" r:id="rId81"/>
    <p:sldId id="272" r:id="rId82"/>
    <p:sldId id="650" r:id="rId83"/>
    <p:sldId id="675" r:id="rId84"/>
    <p:sldId id="676" r:id="rId85"/>
    <p:sldId id="274" r:id="rId86"/>
    <p:sldId id="651" r:id="rId87"/>
    <p:sldId id="677" r:id="rId88"/>
    <p:sldId id="678" r:id="rId89"/>
    <p:sldId id="654" r:id="rId90"/>
    <p:sldId id="655" r:id="rId91"/>
    <p:sldId id="661" r:id="rId92"/>
    <p:sldId id="662" r:id="rId93"/>
    <p:sldId id="652" r:id="rId94"/>
    <p:sldId id="656" r:id="rId95"/>
    <p:sldId id="679" r:id="rId96"/>
    <p:sldId id="680" r:id="rId97"/>
    <p:sldId id="657" r:id="rId98"/>
    <p:sldId id="658" r:id="rId99"/>
    <p:sldId id="659" r:id="rId100"/>
    <p:sldId id="660" r:id="rId101"/>
    <p:sldId id="663" r:id="rId102"/>
    <p:sldId id="668" r:id="rId103"/>
    <p:sldId id="681" r:id="rId104"/>
    <p:sldId id="682" r:id="rId105"/>
    <p:sldId id="667" r:id="rId106"/>
    <p:sldId id="664" r:id="rId107"/>
    <p:sldId id="665" r:id="rId108"/>
    <p:sldId id="666" r:id="rId109"/>
    <p:sldId id="669" r:id="rId110"/>
    <p:sldId id="671" r:id="rId111"/>
    <p:sldId id="683" r:id="rId112"/>
    <p:sldId id="684" r:id="rId113"/>
    <p:sldId id="670" r:id="rId114"/>
    <p:sldId id="672" r:id="rId115"/>
    <p:sldId id="673" r:id="rId116"/>
    <p:sldId id="674" r:id="rId117"/>
    <p:sldId id="358" r:id="rId118"/>
    <p:sldId id="359" r:id="rId119"/>
    <p:sldId id="360" r:id="rId120"/>
    <p:sldId id="355" r:id="rId121"/>
    <p:sldId id="356" r:id="rId122"/>
    <p:sldId id="357" r:id="rId123"/>
    <p:sldId id="349" r:id="rId124"/>
    <p:sldId id="350" r:id="rId125"/>
    <p:sldId id="351" r:id="rId126"/>
    <p:sldId id="352" r:id="rId127"/>
    <p:sldId id="353" r:id="rId128"/>
    <p:sldId id="354" r:id="rId129"/>
    <p:sldId id="423" r:id="rId130"/>
    <p:sldId id="685" r:id="rId131"/>
    <p:sldId id="686" r:id="rId132"/>
    <p:sldId id="687" r:id="rId133"/>
    <p:sldId id="688" r:id="rId134"/>
    <p:sldId id="424" r:id="rId135"/>
    <p:sldId id="689" r:id="rId136"/>
    <p:sldId id="425" r:id="rId137"/>
    <p:sldId id="690" r:id="rId138"/>
    <p:sldId id="691" r:id="rId139"/>
    <p:sldId id="692" r:id="rId140"/>
    <p:sldId id="430" r:id="rId141"/>
    <p:sldId id="693" r:id="rId142"/>
    <p:sldId id="694" r:id="rId143"/>
    <p:sldId id="695" r:id="rId144"/>
    <p:sldId id="431" r:id="rId145"/>
    <p:sldId id="696" r:id="rId146"/>
    <p:sldId id="697" r:id="rId147"/>
    <p:sldId id="698" r:id="rId148"/>
    <p:sldId id="699" r:id="rId149"/>
    <p:sldId id="700" r:id="rId150"/>
    <p:sldId id="432" r:id="rId151"/>
    <p:sldId id="433" r:id="rId152"/>
    <p:sldId id="434" r:id="rId153"/>
    <p:sldId id="435" r:id="rId154"/>
    <p:sldId id="436" r:id="rId155"/>
    <p:sldId id="437" r:id="rId156"/>
  </p:sldIdLst>
  <p:sldSz cx="7559675" cy="10691813"/>
  <p:notesSz cx="6797675" cy="9926638"/>
  <p:defaultTextStyle>
    <a:defPPr>
      <a:defRPr lang="fr-FR"/>
    </a:defPPr>
    <a:lvl1pPr marL="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74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487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323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97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71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6461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420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94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AF"/>
    <a:srgbClr val="F1F3DD"/>
    <a:srgbClr val="CCE2E6"/>
    <a:srgbClr val="5DA1AF"/>
    <a:srgbClr val="EBEFD4"/>
    <a:srgbClr val="C5DCBA"/>
    <a:srgbClr val="626E5D"/>
    <a:srgbClr val="DDD679"/>
    <a:srgbClr val="F1EEC7"/>
    <a:srgbClr val="448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>
        <p:scale>
          <a:sx n="64" d="100"/>
          <a:sy n="64" d="100"/>
        </p:scale>
        <p:origin x="48" y="4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6977" y="3321397"/>
            <a:ext cx="6425724" cy="229180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63" y="6870481"/>
            <a:ext cx="6425724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63" y="4531650"/>
            <a:ext cx="6425724" cy="23388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491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7879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6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986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0213" y="2393284"/>
            <a:ext cx="334148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5696"/>
            <a:ext cx="2487081" cy="1811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5624" y="425697"/>
            <a:ext cx="4226069" cy="9125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7985" y="2237363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750" y="7484270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1750" y="955333"/>
            <a:ext cx="4535805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1750" y="8367831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0572" y="571719"/>
            <a:ext cx="1275696" cy="121619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491" y="571719"/>
            <a:ext cx="3701092" cy="121619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5" y="2494759"/>
            <a:ext cx="6803707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7768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20699"/>
          <a:stretch/>
        </p:blipFill>
        <p:spPr>
          <a:xfrm>
            <a:off x="-36587" y="-38522"/>
            <a:ext cx="7560840" cy="10714790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395461" y="163028"/>
            <a:ext cx="6840760" cy="71874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9EBC4">
                  <a:alpha val="88000"/>
                </a:srgbClr>
              </a:gs>
              <a:gs pos="27000">
                <a:srgbClr val="E9EBC9">
                  <a:alpha val="76000"/>
                </a:srgbClr>
              </a:gs>
            </a:gsLst>
            <a:lin ang="5400000" scaled="1"/>
          </a:gra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58386" y="3906158"/>
            <a:ext cx="59293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03" y="3257674"/>
            <a:ext cx="8007332" cy="36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r="9553"/>
          <a:stretch/>
        </p:blipFill>
        <p:spPr>
          <a:xfrm>
            <a:off x="-36587" y="-198710"/>
            <a:ext cx="7560840" cy="1089052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35620" y="4117702"/>
            <a:ext cx="396044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95461" y="306679"/>
            <a:ext cx="6840760" cy="7187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92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0" b="9154"/>
          <a:stretch/>
        </p:blipFill>
        <p:spPr>
          <a:xfrm rot="16200000">
            <a:off x="395459" y="1385467"/>
            <a:ext cx="6696745" cy="756084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3493" y="4049762"/>
            <a:ext cx="576064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Le meilleur aboutissement de l'éducation est la tolérance</a:t>
            </a: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Helen Keller</a:t>
            </a: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0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7070664" y="9306346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070664" y="5370132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6010811" y="7864912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4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 rot="16200000">
            <a:off x="6010811" y="3928698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3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6677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5"/>
          <a:stretch/>
        </p:blipFill>
        <p:spPr>
          <a:xfrm rot="16200000">
            <a:off x="-1891959" y="2057288"/>
            <a:ext cx="10664099" cy="70162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453" y="3977754"/>
            <a:ext cx="360040" cy="6714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-2885259" y="4081411"/>
            <a:ext cx="6552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one On Earth" pitchFamily="50" charset="0"/>
              </a:rPr>
              <a:t>Calendrier scolaire 2020-2021</a:t>
            </a:r>
            <a:endParaRPr lang="fr-FR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8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340968" y="-323747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57181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0353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41612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08572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283873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03986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64399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59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205301" y="-155640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</a:t>
            </a: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prévisionnel 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- suite</a:t>
            </a:r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824520"/>
              </p:ext>
            </p:extLst>
          </p:nvPr>
        </p:nvGraphicFramePr>
        <p:xfrm>
          <a:off x="251445" y="1277580"/>
          <a:ext cx="7092204" cy="93053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31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 smtClean="0">
                          <a:latin typeface="+mj-lt"/>
                        </a:rPr>
                        <a:t>31</a:t>
                      </a:r>
                      <a:endParaRPr lang="fr-FR" sz="105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1187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56014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93640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483756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29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30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+mj-lt"/>
                        </a:rPr>
                        <a:t>31</a:t>
                      </a:r>
                      <a:endParaRPr lang="fr-FR" sz="11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25955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Juillet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0841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Août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5882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0189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31/08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4931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août au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9548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8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606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85203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8339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1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77169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0519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23559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276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361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055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0694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5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066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98733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658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septembre au 4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0238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749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18549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665358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8581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82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39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13/10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14/10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2912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48031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32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6394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57921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1573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015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11/11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5897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9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52122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08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0530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18/11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8831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16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83747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6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82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66669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24988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73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44454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5397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10742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30 novembre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227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32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27673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36058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22674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41038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79146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1240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4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9118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52422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260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2906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13/01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75570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5889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5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049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20/01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900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3904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4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6956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6284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47053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99247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624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</a:t>
            </a:r>
            <a:r>
              <a:rPr lang="fr-FR" sz="4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er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 au 7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23626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4/02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5/02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22105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23/02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24/02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78975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au 28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71573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25/02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26/02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780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2668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</a:t>
            </a:r>
            <a:r>
              <a:rPr lang="fr-FR" sz="4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er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 au 7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0527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4/03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05063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8549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au 14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19765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25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1319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17/03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95194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au 21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00135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</a:t>
                      </a:r>
                      <a:r>
                        <a:rPr lang="fr-FR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 19</a:t>
                      </a:r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2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3236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23/03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24/03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832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au 28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95518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128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4263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63734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mars au 4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2181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79058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1545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au 11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921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5327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27/04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28/04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90768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85337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26 avril au 2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026616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29/04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30/04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880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5847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5/05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756784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332731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 au 9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8494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6/05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157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598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12/05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469101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au 16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570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13/05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230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0847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19/05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220175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au 23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08304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85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128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25/05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26/05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154036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06939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au 30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6278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49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1178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85563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85337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mai au 6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529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456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5840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306280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85421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au 13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271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0787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6361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305380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au 20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5791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390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331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38330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au 27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1579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53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9819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709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0935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juin au 4 juillet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38234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49809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Sites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Codes d’accès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675657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461"/>
                <a:gridCol w="1532461"/>
                <a:gridCol w="1248672"/>
                <a:gridCol w="1078399"/>
                <a:gridCol w="964883"/>
                <a:gridCol w="87907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Objets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Fournisseur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Référence 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Quantité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Prix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 de commande</a:t>
                      </a:r>
                      <a:endParaRPr lang="fr-FR" sz="14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Fournitures à commander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5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180603" y="-278338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Lectures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067746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Titre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Auteur(s)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Thématiques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9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324619" y="-248990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Idées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47595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3887862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Idées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Source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0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4168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6537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174033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</a:t>
                      </a:r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</a:t>
                      </a:r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8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384731"/>
              </p:ext>
            </p:extLst>
          </p:nvPr>
        </p:nvGraphicFramePr>
        <p:xfrm>
          <a:off x="179437" y="1300290"/>
          <a:ext cx="66808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685"/>
                <a:gridCol w="2459843"/>
                <a:gridCol w="482081"/>
                <a:gridCol w="482081"/>
                <a:gridCol w="482081"/>
                <a:gridCol w="48208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 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65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1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4051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491672"/>
              </p:ext>
            </p:extLst>
          </p:nvPr>
        </p:nvGraphicFramePr>
        <p:xfrm>
          <a:off x="179438" y="1025426"/>
          <a:ext cx="6912766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974"/>
                <a:gridCol w="1317198"/>
                <a:gridCol w="1317198"/>
                <a:gridCol w="1317198"/>
                <a:gridCol w="131719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05233"/>
              </p:ext>
            </p:extLst>
          </p:nvPr>
        </p:nvGraphicFramePr>
        <p:xfrm>
          <a:off x="179436" y="1300290"/>
          <a:ext cx="6696745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5"/>
                <a:gridCol w="2880320"/>
                <a:gridCol w="540060"/>
                <a:gridCol w="540060"/>
                <a:gridCol w="540060"/>
                <a:gridCol w="54006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2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1354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32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3807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644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364630"/>
              </p:ext>
            </p:extLst>
          </p:nvPr>
        </p:nvGraphicFramePr>
        <p:xfrm>
          <a:off x="179436" y="1300290"/>
          <a:ext cx="6984777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7"/>
                <a:gridCol w="1350150"/>
                <a:gridCol w="1350150"/>
                <a:gridCol w="1350150"/>
                <a:gridCol w="135015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53438"/>
              </p:ext>
            </p:extLst>
          </p:nvPr>
        </p:nvGraphicFramePr>
        <p:xfrm>
          <a:off x="179438" y="1300290"/>
          <a:ext cx="6740507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902"/>
                <a:gridCol w="2179601"/>
                <a:gridCol w="551001"/>
                <a:gridCol w="551001"/>
                <a:gridCol w="551001"/>
                <a:gridCol w="55100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0694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5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02705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12454"/>
              </p:ext>
            </p:extLst>
          </p:nvPr>
        </p:nvGraphicFramePr>
        <p:xfrm>
          <a:off x="179437" y="1300290"/>
          <a:ext cx="6840760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592288"/>
                <a:gridCol w="558062"/>
                <a:gridCol w="558062"/>
                <a:gridCol w="558062"/>
                <a:gridCol w="558062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46413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26" y="696788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971579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54533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29680"/>
              </p:ext>
            </p:extLst>
          </p:nvPr>
        </p:nvGraphicFramePr>
        <p:xfrm>
          <a:off x="1619597" y="9377080"/>
          <a:ext cx="4852412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103"/>
                <a:gridCol w="1213103"/>
                <a:gridCol w="1213103"/>
                <a:gridCol w="1213103"/>
              </a:tblGrid>
              <a:tr h="27517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1" name="Arrondir un rectangle avec un coin du même côté 30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085588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3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556730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rgbClr val="F1EEC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67093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479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902236"/>
              </p:ext>
            </p:extLst>
          </p:nvPr>
        </p:nvGraphicFramePr>
        <p:xfrm>
          <a:off x="139717" y="9359042"/>
          <a:ext cx="7277766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61"/>
                <a:gridCol w="1212961"/>
                <a:gridCol w="1212961"/>
                <a:gridCol w="1212961"/>
                <a:gridCol w="1212961"/>
                <a:gridCol w="1212961"/>
              </a:tblGrid>
              <a:tr h="27517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9" name="Arrondir un rectangle avec un coin du même côté 28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66039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61152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977446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49858"/>
              </p:ext>
            </p:extLst>
          </p:nvPr>
        </p:nvGraphicFramePr>
        <p:xfrm>
          <a:off x="97632" y="7084216"/>
          <a:ext cx="7326061" cy="3457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49172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661722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67666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70725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181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236074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929786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027088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5220000"/>
          </a:xfrm>
          <a:prstGeom prst="rect">
            <a:avLst/>
          </a:prstGeom>
          <a:solidFill>
            <a:schemeClr val="bg1"/>
          </a:solidFill>
          <a:ln>
            <a:solidFill>
              <a:srgbClr val="C5DCB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521370"/>
            <a:ext cx="74093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		Atelier :  habitat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HAS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  Suivi extérieur : 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47813"/>
              </p:ext>
            </p:extLst>
          </p:nvPr>
        </p:nvGraphicFramePr>
        <p:xfrm>
          <a:off x="97633" y="2825626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578802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071512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481810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4985866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417914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5919507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70700"/>
              </p:ext>
            </p:extLst>
          </p:nvPr>
        </p:nvGraphicFramePr>
        <p:xfrm>
          <a:off x="97632" y="6498034"/>
          <a:ext cx="7426621" cy="400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59228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3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31285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599397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024371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054966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408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396121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96803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006803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4096762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64" y="9818096"/>
            <a:ext cx="7295125" cy="776700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-1655273" y="9341842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Examens (CFG, DNB pro, aménagements d’épreuve….)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2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8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9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82101"/>
              </p:ext>
            </p:extLst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1052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</a:t>
            </a: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11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2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3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4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52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5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48979"/>
              </p:ext>
            </p:extLst>
          </p:nvPr>
        </p:nvGraphicFramePr>
        <p:xfrm>
          <a:off x="107429" y="1233216"/>
          <a:ext cx="7272808" cy="554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MÉCANIQUE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70986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ESPACES VERTS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0992"/>
              </p:ext>
            </p:extLst>
          </p:nvPr>
        </p:nvGraphicFramePr>
        <p:xfrm>
          <a:off x="107429" y="7356193"/>
          <a:ext cx="7272808" cy="3092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1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31711"/>
              </p:ext>
            </p:extLst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métal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071083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bois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33068"/>
              </p:ext>
            </p:extLst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CONSTRUCTION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412851" y="6153757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VENTE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CUISINE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PETITE ENFANCE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1692771" y="657121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AIDE À LA PERSONNE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281184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SERVICES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ALIMENTATION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AGRICULTURE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3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14204</TotalTime>
  <Words>5942</Words>
  <Application>Microsoft Office PowerPoint</Application>
  <PresentationFormat>Personnalisé</PresentationFormat>
  <Paragraphs>4301</Paragraphs>
  <Slides>155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155</vt:i4>
      </vt:variant>
    </vt:vector>
  </HeadingPairs>
  <TitlesOfParts>
    <vt:vector size="172" baseType="lpstr">
      <vt:lpstr>a Arbei Berry</vt:lpstr>
      <vt:lpstr>Abel</vt:lpstr>
      <vt:lpstr>Adobe Devanagari</vt:lpstr>
      <vt:lpstr>Alone On Earth</vt:lpstr>
      <vt:lpstr>Arial</vt:lpstr>
      <vt:lpstr>Autumn in November</vt:lpstr>
      <vt:lpstr>Calibri</vt:lpstr>
      <vt:lpstr>cinnamon cake</vt:lpstr>
      <vt:lpstr>Coming Soon</vt:lpstr>
      <vt:lpstr>Cookie</vt:lpstr>
      <vt:lpstr>Courgette</vt:lpstr>
      <vt:lpstr>Dancing Script</vt:lpstr>
      <vt:lpstr>Handlee</vt:lpstr>
      <vt:lpstr>That's Font Folks!</vt:lpstr>
      <vt:lpstr>Webdings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 GILLES</cp:lastModifiedBy>
  <cp:revision>269</cp:revision>
  <cp:lastPrinted>2019-08-09T08:58:12Z</cp:lastPrinted>
  <dcterms:created xsi:type="dcterms:W3CDTF">2018-06-14T07:25:45Z</dcterms:created>
  <dcterms:modified xsi:type="dcterms:W3CDTF">2020-08-10T08:40:51Z</dcterms:modified>
</cp:coreProperties>
</file>