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5D6"/>
    <a:srgbClr val="BF9000"/>
    <a:srgbClr val="9966FF"/>
    <a:srgbClr val="7F7F7F"/>
    <a:srgbClr val="CC6600"/>
    <a:srgbClr val="D9D9D9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26/08/2019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234559"/>
              </p:ext>
            </p:extLst>
          </p:nvPr>
        </p:nvGraphicFramePr>
        <p:xfrm>
          <a:off x="38639" y="1303476"/>
          <a:ext cx="9800820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  <a:gridCol w="27224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ZoneTexte 17"/>
          <p:cNvSpPr txBox="1"/>
          <p:nvPr/>
        </p:nvSpPr>
        <p:spPr>
          <a:xfrm rot="16200000">
            <a:off x="7987813" y="3630605"/>
            <a:ext cx="3421626" cy="216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SEMAINE DES ATELIERS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 rot="16200000">
            <a:off x="7712365" y="3603953"/>
            <a:ext cx="3421626" cy="269304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REVISIONS + DNB 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6607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932983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886257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774925" y="967876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DÉCEMBRE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65154" y="967876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23890" y="967876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37020" y="967876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2051" y="967876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715468" y="967876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747755" y="967876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11952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</a:t>
            </a:r>
            <a:r>
              <a:rPr lang="fr-FR" sz="3600" dirty="0" smtClean="0">
                <a:latin typeface="Sweet Hipster" pitchFamily="2" charset="0"/>
              </a:rPr>
              <a:t>S.V.T – </a:t>
            </a:r>
            <a:r>
              <a:rPr lang="fr-FR" sz="3600" dirty="0" smtClean="0">
                <a:latin typeface="Sweet Hipster" pitchFamily="2" charset="0"/>
              </a:rPr>
              <a:t>3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SEGPA – 2019/2020</a:t>
            </a:r>
            <a:endParaRPr lang="fr-FR" sz="3600" dirty="0">
              <a:latin typeface="Sweet Hipster" pitchFamily="2" charset="0"/>
            </a:endParaRPr>
          </a:p>
        </p:txBody>
      </p:sp>
      <p:sp>
        <p:nvSpPr>
          <p:cNvPr id="165" name="ZoneTexte 164"/>
          <p:cNvSpPr txBox="1"/>
          <p:nvPr/>
        </p:nvSpPr>
        <p:spPr>
          <a:xfrm>
            <a:off x="67433" y="1795497"/>
            <a:ext cx="1052089" cy="1107996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100" dirty="0" smtClean="0">
                <a:latin typeface="Abel" panose="02000506030000020004" pitchFamily="2" charset="0"/>
              </a:rPr>
              <a:t>Communication nerveuse et conduites à risques</a:t>
            </a:r>
            <a:endParaRPr lang="fr-FR" sz="1100" dirty="0">
              <a:latin typeface="Abel" panose="02000506030000020004" pitchFamily="2" charset="0"/>
            </a:endParaRPr>
          </a:p>
        </p:txBody>
      </p:sp>
      <p:pic>
        <p:nvPicPr>
          <p:cNvPr id="1026" name="Picture 2" descr="RÃ©sultat de recherche d'images pour &quot;cerveau .png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99127">
            <a:off x="276958" y="2718450"/>
            <a:ext cx="1102531" cy="74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321531">
            <a:off x="1402792" y="5445090"/>
            <a:ext cx="495942" cy="486218"/>
          </a:xfrm>
          <a:prstGeom prst="rect">
            <a:avLst/>
          </a:prstGeom>
        </p:spPr>
      </p:pic>
      <p:sp>
        <p:nvSpPr>
          <p:cNvPr id="50" name="ZoneTexte 49"/>
          <p:cNvSpPr txBox="1"/>
          <p:nvPr/>
        </p:nvSpPr>
        <p:spPr>
          <a:xfrm rot="16200000">
            <a:off x="1030659" y="4480496"/>
            <a:ext cx="1279197" cy="432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L’alimentation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 rot="16200000">
            <a:off x="194623" y="4580091"/>
            <a:ext cx="2124000" cy="2616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latin typeface="Abel" panose="02000506030000020004" pitchFamily="2" charset="0"/>
              </a:rPr>
              <a:t>Adaptations à un effort physique</a:t>
            </a:r>
            <a:endParaRPr lang="fr-FR" sz="1100" dirty="0">
              <a:latin typeface="Abel" panose="02000506030000020004" pitchFamily="2" charset="0"/>
            </a:endParaRPr>
          </a:p>
        </p:txBody>
      </p:sp>
      <p:pic>
        <p:nvPicPr>
          <p:cNvPr id="1028" name="Picture 4" descr="Image result for corps effort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05762">
            <a:off x="1047664" y="3286504"/>
            <a:ext cx="492681" cy="49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ZoneTexte 51"/>
          <p:cNvSpPr txBox="1"/>
          <p:nvPr/>
        </p:nvSpPr>
        <p:spPr>
          <a:xfrm rot="16200000">
            <a:off x="1367909" y="2345284"/>
            <a:ext cx="1476000" cy="27699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La digestion</a:t>
            </a:r>
            <a:endParaRPr lang="fr-FR" sz="1200" dirty="0">
              <a:latin typeface="Abel" panose="02000506030000020004" pitchFamily="2" charset="0"/>
            </a:endParaRPr>
          </a:p>
        </p:txBody>
      </p:sp>
      <p:pic>
        <p:nvPicPr>
          <p:cNvPr id="1030" name="Picture 6" descr="RÃ©sultat de recherche d'images pour &quot;digestion&quot;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0002">
            <a:off x="2025338" y="2813881"/>
            <a:ext cx="500533" cy="57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ZoneTexte 52"/>
          <p:cNvSpPr txBox="1"/>
          <p:nvPr/>
        </p:nvSpPr>
        <p:spPr>
          <a:xfrm rot="16200000">
            <a:off x="2290922" y="4820509"/>
            <a:ext cx="1476000" cy="52322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bel" panose="02000506030000020004" pitchFamily="2" charset="0"/>
              </a:rPr>
              <a:t>La reproduction sexuée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54" name="ZoneTexte 53"/>
          <p:cNvSpPr txBox="1"/>
          <p:nvPr/>
        </p:nvSpPr>
        <p:spPr>
          <a:xfrm rot="16200000">
            <a:off x="2822809" y="3667926"/>
            <a:ext cx="1476000" cy="461665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Diversité génétique et unité du vivant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 rot="16200000">
            <a:off x="3397553" y="2276906"/>
            <a:ext cx="1476000" cy="461665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Vers une sexualité responsable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 rot="16200000">
            <a:off x="8265647" y="2769772"/>
            <a:ext cx="1476000" cy="461665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Evolution du vivant et place de l’homme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57" name="ZoneTexte 56"/>
          <p:cNvSpPr txBox="1"/>
          <p:nvPr/>
        </p:nvSpPr>
        <p:spPr>
          <a:xfrm rot="16200000">
            <a:off x="7426650" y="4585982"/>
            <a:ext cx="1832379" cy="738664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Micro-organismes et défense de l’organisme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58" name="ZoneTexte 57"/>
          <p:cNvSpPr txBox="1"/>
          <p:nvPr/>
        </p:nvSpPr>
        <p:spPr>
          <a:xfrm rot="16200000">
            <a:off x="4966816" y="4822167"/>
            <a:ext cx="1836000" cy="27699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Le changeme</a:t>
            </a:r>
            <a:r>
              <a:rPr lang="fr-FR" sz="1200" dirty="0" smtClean="0">
                <a:latin typeface="Abel" panose="02000506030000020004" pitchFamily="2" charset="0"/>
              </a:rPr>
              <a:t>nt climatique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59" name="ZoneTexte 58"/>
          <p:cNvSpPr txBox="1"/>
          <p:nvPr/>
        </p:nvSpPr>
        <p:spPr>
          <a:xfrm rot="16200000">
            <a:off x="6337993" y="3507736"/>
            <a:ext cx="1836000" cy="28231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Les ressources à préserver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 rot="16200000">
            <a:off x="6750054" y="2384011"/>
            <a:ext cx="1836000" cy="461665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Energies fossiles/énergies renouvelables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 rot="16200000">
            <a:off x="4728192" y="2276904"/>
            <a:ext cx="1476000" cy="461665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Vers une sexualité responsable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 rot="16200000">
            <a:off x="6064151" y="4841728"/>
            <a:ext cx="1836000" cy="27699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Le changeme</a:t>
            </a:r>
            <a:r>
              <a:rPr lang="fr-FR" sz="1200" dirty="0" smtClean="0">
                <a:latin typeface="Abel" panose="02000506030000020004" pitchFamily="2" charset="0"/>
              </a:rPr>
              <a:t>nt climatique</a:t>
            </a:r>
            <a:endParaRPr lang="fr-FR" sz="1200" dirty="0">
              <a:latin typeface="Abel" panose="02000506030000020004" pitchFamily="2" charset="0"/>
            </a:endParaRPr>
          </a:p>
        </p:txBody>
      </p:sp>
      <p:pic>
        <p:nvPicPr>
          <p:cNvPr id="1032" name="Picture 8" descr="RÃ©sultat de recherche d'images pour &quot;fÃ©condation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34972">
            <a:off x="2730862" y="4008998"/>
            <a:ext cx="562969" cy="42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Ã©sultat de recherche d'images pour &quot;gÃ©nÃ©tique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4995">
            <a:off x="3120217" y="2567521"/>
            <a:ext cx="660645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Ã©sultat de recherche d'images pour &quot;sexualitÃ© responsable&quot;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49"/>
          <a:stretch/>
        </p:blipFill>
        <p:spPr bwMode="auto">
          <a:xfrm rot="14485821" flipH="1">
            <a:off x="4092670" y="2891522"/>
            <a:ext cx="260691" cy="48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Ã©sultat de recherche d'images pour &quot;contraception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60264">
            <a:off x="5301749" y="3041249"/>
            <a:ext cx="481424" cy="361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RÃ©sultat de recherche d'images pour &quot;changement climatique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53380">
            <a:off x="5588247" y="3681453"/>
            <a:ext cx="596331" cy="331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Ã©sultat de recherche d'images pour &quot;Ã©nergies renouvelables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04446">
            <a:off x="6836568" y="1987862"/>
            <a:ext cx="707191" cy="530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RÃ©sultat de recherche d'images pour &quot;micro-organismes&quot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59343">
            <a:off x="8016376" y="3570803"/>
            <a:ext cx="652929" cy="489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RÃ©sultat de recherche d'images pour &quot;Ã©volution du vivant&quot;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40954">
            <a:off x="8562368" y="1704848"/>
            <a:ext cx="761289" cy="75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69"/>
          <p:cNvSpPr/>
          <p:nvPr/>
        </p:nvSpPr>
        <p:spPr>
          <a:xfrm rot="16200000">
            <a:off x="2093429" y="3584317"/>
            <a:ext cx="788037" cy="307777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STAGE 1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71" name="Rectangle 70"/>
          <p:cNvSpPr/>
          <p:nvPr/>
        </p:nvSpPr>
        <p:spPr>
          <a:xfrm rot="16200000">
            <a:off x="4401111" y="3486205"/>
            <a:ext cx="775212" cy="504000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Claire Hand" panose="02000506040000020004" pitchFamily="50" charset="0"/>
              </a:rPr>
              <a:t>STAGE 2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72" name="Rectangle 71"/>
          <p:cNvSpPr/>
          <p:nvPr/>
        </p:nvSpPr>
        <p:spPr>
          <a:xfrm rot="16200000">
            <a:off x="6043684" y="3482198"/>
            <a:ext cx="783227" cy="504000"/>
          </a:xfrm>
          <a:prstGeom prst="rect">
            <a:avLst/>
          </a:prstGeom>
          <a:solidFill>
            <a:srgbClr val="D9D9D9">
              <a:alpha val="89804"/>
            </a:srgbClr>
          </a:soli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Claire Hand" panose="02000506040000020004" pitchFamily="50" charset="0"/>
              </a:rPr>
              <a:t>STAGE 3</a:t>
            </a:r>
            <a:endParaRPr lang="fr-FR" dirty="0">
              <a:latin typeface="Claire Hand" panose="02000506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2719</TotalTime>
  <Words>121</Words>
  <Application>Microsoft Office PowerPoint</Application>
  <PresentationFormat>Format A4 (210 x 297 mm)</PresentationFormat>
  <Paragraphs>66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Abel</vt:lpstr>
      <vt:lpstr>Arial</vt:lpstr>
      <vt:lpstr>Calibri</vt:lpstr>
      <vt:lpstr>Calibri Light</vt:lpstr>
      <vt:lpstr>Claire Hand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40</cp:revision>
  <dcterms:created xsi:type="dcterms:W3CDTF">2019-08-24T10:22:37Z</dcterms:created>
  <dcterms:modified xsi:type="dcterms:W3CDTF">2019-08-26T08:17:55Z</dcterms:modified>
</cp:coreProperties>
</file>