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BE5D6"/>
    <a:srgbClr val="000000"/>
    <a:srgbClr val="F18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4" d="100"/>
          <a:sy n="84" d="100"/>
        </p:scale>
        <p:origin x="816" y="-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66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41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673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12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41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156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75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50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96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34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959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47A4-2420-4261-B41D-F2DC2E6095D5}" type="datetimeFigureOut">
              <a:rPr lang="fr-FR" smtClean="0"/>
              <a:t>24/08/2019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735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919153"/>
              </p:ext>
            </p:extLst>
          </p:nvPr>
        </p:nvGraphicFramePr>
        <p:xfrm>
          <a:off x="38639" y="1600656"/>
          <a:ext cx="9800820" cy="469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20000"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 rot="16200000">
            <a:off x="-787248" y="3747785"/>
            <a:ext cx="3421626" cy="576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fr-FR" sz="2000" dirty="0" smtClean="0">
                <a:latin typeface="Abel" panose="02000506030000020004" pitchFamily="2" charset="0"/>
              </a:rPr>
              <a:t>Algorithme et programmation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 rot="16200000">
            <a:off x="3613030" y="3897285"/>
            <a:ext cx="3421626" cy="276999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bel" panose="02000506030000020004" pitchFamily="2" charset="0"/>
              </a:rPr>
              <a:t>Multiples et diviseurs</a:t>
            </a:r>
            <a:endParaRPr lang="fr-FR" sz="1200" dirty="0">
              <a:latin typeface="Abel" panose="02000506030000020004" pitchFamily="2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 rot="16200000">
            <a:off x="5251765" y="3881896"/>
            <a:ext cx="3421626" cy="307777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bel" panose="02000506030000020004" pitchFamily="2" charset="0"/>
              </a:rPr>
              <a:t>Simplification des fractions</a:t>
            </a:r>
            <a:endParaRPr lang="fr-FR" sz="1400" dirty="0">
              <a:latin typeface="Abel" panose="02000506030000020004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 rot="16200000">
            <a:off x="7308010" y="3835730"/>
            <a:ext cx="3421626" cy="40011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Puissances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 rot="16200000">
            <a:off x="-1396428" y="3835730"/>
            <a:ext cx="3421626" cy="40011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Calcul littéral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 rot="16200000">
            <a:off x="1715725" y="3681842"/>
            <a:ext cx="3421626" cy="707886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Equations et inéquations à 1 inconnue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 rot="16200000">
            <a:off x="2437093" y="3835730"/>
            <a:ext cx="3421626" cy="40011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Fonctions affines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 rot="16200000">
            <a:off x="392568" y="3897285"/>
            <a:ext cx="3421626" cy="276999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bel" panose="02000506030000020004" pitchFamily="2" charset="0"/>
              </a:rPr>
              <a:t>Statistiques</a:t>
            </a:r>
            <a:endParaRPr lang="fr-FR" sz="1200" dirty="0">
              <a:latin typeface="Abel" panose="02000506030000020004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 rot="16200000">
            <a:off x="5829437" y="3693785"/>
            <a:ext cx="3421626" cy="684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Probabilités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 rot="16200000">
            <a:off x="-124589" y="3747785"/>
            <a:ext cx="3421626" cy="576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Théorème de Pythagore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 rot="16200000">
            <a:off x="4045848" y="3835730"/>
            <a:ext cx="3421626" cy="40011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Théorème de Thalès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 rot="16200000">
            <a:off x="6640501" y="3693785"/>
            <a:ext cx="3421626" cy="684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Géométrie dans l’espace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 rot="16200000">
            <a:off x="7987813" y="3927785"/>
            <a:ext cx="3421626" cy="216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SEMAINE DES ATELIERS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 rot="16200000">
            <a:off x="7712365" y="3901133"/>
            <a:ext cx="3421626" cy="269304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REVISIONS + DNB 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 rot="16200000">
            <a:off x="1183013" y="3897285"/>
            <a:ext cx="3421626" cy="276999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bel" panose="02000506030000020004" pitchFamily="2" charset="0"/>
              </a:rPr>
              <a:t>Statistiques</a:t>
            </a:r>
            <a:endParaRPr lang="fr-FR" sz="1200" dirty="0">
              <a:latin typeface="Abel" panose="02000506030000020004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26607" y="126505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septembre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932983" y="126505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OCTOBRE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886257" y="126505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NOVEMBRE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774925" y="126505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D</a:t>
            </a:r>
            <a:r>
              <a:rPr lang="fr-FR" sz="1400" dirty="0" smtClean="0">
                <a:latin typeface="Claire Hand" panose="02000506040000020004" pitchFamily="50" charset="0"/>
              </a:rPr>
              <a:t>É</a:t>
            </a:r>
            <a:r>
              <a:rPr lang="fr-FR" sz="1400" dirty="0" smtClean="0">
                <a:latin typeface="Claire Hand" panose="02000506040000020004" pitchFamily="50" charset="0"/>
              </a:rPr>
              <a:t>CEMBRE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065154" y="1265056"/>
            <a:ext cx="7713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JANVIER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823890" y="1265056"/>
            <a:ext cx="7409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FÉVRIER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737020" y="1265056"/>
            <a:ext cx="572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MARS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82051" y="1265056"/>
            <a:ext cx="5573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AVRIL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715468" y="1265056"/>
            <a:ext cx="4315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MAI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747755" y="1265056"/>
            <a:ext cx="5421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JUIN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1199533" y="264695"/>
            <a:ext cx="7908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latin typeface="Sweet Hipster" pitchFamily="2" charset="0"/>
              </a:rPr>
              <a:t>Programmation mathématiques – 3</a:t>
            </a:r>
            <a:r>
              <a:rPr lang="fr-FR" sz="3600" baseline="30000" dirty="0" smtClean="0">
                <a:latin typeface="Sweet Hipster" pitchFamily="2" charset="0"/>
              </a:rPr>
              <a:t>ème</a:t>
            </a:r>
            <a:r>
              <a:rPr lang="fr-FR" sz="3600" dirty="0" smtClean="0">
                <a:latin typeface="Sweet Hipster" pitchFamily="2" charset="0"/>
              </a:rPr>
              <a:t> SEGPA – 2019/2020</a:t>
            </a:r>
            <a:endParaRPr lang="fr-FR" sz="3600" dirty="0">
              <a:latin typeface="Sweet Hipster" pitchFamily="2" charset="0"/>
            </a:endParaRPr>
          </a:p>
        </p:txBody>
      </p:sp>
      <p:pic>
        <p:nvPicPr>
          <p:cNvPr id="1026" name="Picture 2" descr="RÃ©sultat de recherche d'images pour &quot;calcul littÃ©ral&quot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9" r="6815"/>
          <a:stretch/>
        </p:blipFill>
        <p:spPr bwMode="auto">
          <a:xfrm rot="17325664">
            <a:off x="72977" y="2272237"/>
            <a:ext cx="596099" cy="520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Ã©sultat de recherche d'images pour &quot;scratch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37314">
            <a:off x="672828" y="5528256"/>
            <a:ext cx="492329" cy="4923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Ã©sultat de recherche d'images pour &quot;thÃ©orÃ¨me de pythagore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24793">
            <a:off x="1199890" y="2177110"/>
            <a:ext cx="898224" cy="53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Ã©sultat de recherche d'images pour &quot;statistiques&quot;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24152">
            <a:off x="2575421" y="2336770"/>
            <a:ext cx="518503" cy="45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Ã©sultat de recherche d'images pour &quot;Ã©quation Ã  une inconnue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00521">
            <a:off x="2992664" y="5582301"/>
            <a:ext cx="890984" cy="384237"/>
          </a:xfrm>
          <a:prstGeom prst="roundRect">
            <a:avLst>
              <a:gd name="adj" fmla="val 4075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Ã©sultat de recherche d'images pour &quot;fonctions affines&quot;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3" r="20325" b="23499"/>
          <a:stretch/>
        </p:blipFill>
        <p:spPr bwMode="auto">
          <a:xfrm rot="17127333">
            <a:off x="3943950" y="2278852"/>
            <a:ext cx="423969" cy="5124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Image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42122">
            <a:off x="8057160" y="5505112"/>
            <a:ext cx="596859" cy="377812"/>
          </a:xfrm>
          <a:prstGeom prst="rect">
            <a:avLst/>
          </a:prstGeom>
        </p:spPr>
      </p:pic>
      <p:pic>
        <p:nvPicPr>
          <p:cNvPr id="1038" name="Picture 14" descr="Image associÃ©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88898">
            <a:off x="4998281" y="4972075"/>
            <a:ext cx="496185" cy="4091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RÃ©sultat de recherche d'images pour &quot;thÃ©orÃ¨me de thalÃ¨s&quot;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55801">
            <a:off x="5477724" y="2260008"/>
            <a:ext cx="557642" cy="544631"/>
          </a:xfrm>
          <a:prstGeom prst="roundRect">
            <a:avLst>
              <a:gd name="adj" fmla="val 1649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RÃ©sultat de recherche d'images pour &quot;fraction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93634">
            <a:off x="6534245" y="5338066"/>
            <a:ext cx="622744" cy="473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RÃ©sultat de recherche d'images pour &quot;probabilitÃ©&quot;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53403">
            <a:off x="7122944" y="2238151"/>
            <a:ext cx="760787" cy="58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RÃ©sultat de recherche d'images pour &quot;puissances&quot;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40347">
            <a:off x="8639418" y="2100146"/>
            <a:ext cx="790703" cy="7788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/>
          <p:cNvSpPr/>
          <p:nvPr/>
        </p:nvSpPr>
        <p:spPr>
          <a:xfrm rot="16200000">
            <a:off x="2093429" y="3881497"/>
            <a:ext cx="788037" cy="307777"/>
          </a:xfrm>
          <a:prstGeom prst="rect">
            <a:avLst/>
          </a:prstGeom>
          <a:solidFill>
            <a:srgbClr val="D9D9D9">
              <a:alpha val="89804"/>
            </a:srgbClr>
          </a:solidFill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STAGE 1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48" name="Rectangle 47"/>
          <p:cNvSpPr/>
          <p:nvPr/>
        </p:nvSpPr>
        <p:spPr>
          <a:xfrm rot="16200000">
            <a:off x="4401111" y="3783385"/>
            <a:ext cx="775212" cy="504000"/>
          </a:xfrm>
          <a:prstGeom prst="rect">
            <a:avLst/>
          </a:prstGeom>
          <a:solidFill>
            <a:srgbClr val="D9D9D9">
              <a:alpha val="89804"/>
            </a:srgbClr>
          </a:solidFill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dirty="0" smtClean="0">
                <a:latin typeface="Claire Hand" panose="02000506040000020004" pitchFamily="50" charset="0"/>
              </a:rPr>
              <a:t>STAGE 2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49" name="Rectangle 48"/>
          <p:cNvSpPr/>
          <p:nvPr/>
        </p:nvSpPr>
        <p:spPr>
          <a:xfrm rot="16200000">
            <a:off x="6043684" y="3779378"/>
            <a:ext cx="783227" cy="504000"/>
          </a:xfrm>
          <a:prstGeom prst="rect">
            <a:avLst/>
          </a:prstGeom>
          <a:solidFill>
            <a:srgbClr val="D9D9D9">
              <a:alpha val="89804"/>
            </a:srgbClr>
          </a:solidFill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dirty="0" smtClean="0">
                <a:latin typeface="Claire Hand" panose="02000506040000020004" pitchFamily="50" charset="0"/>
              </a:rPr>
              <a:t>STAGE 3</a:t>
            </a:r>
            <a:endParaRPr lang="fr-FR" dirty="0">
              <a:latin typeface="Claire Hand" panose="0200050604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633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</TotalTime>
  <Words>97</Words>
  <Application>Microsoft Office PowerPoint</Application>
  <PresentationFormat>Format A4 (210 x 297 mm)</PresentationFormat>
  <Paragraphs>65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Abel</vt:lpstr>
      <vt:lpstr>Arial</vt:lpstr>
      <vt:lpstr>Calibri</vt:lpstr>
      <vt:lpstr>Calibri Light</vt:lpstr>
      <vt:lpstr>Claire Hand</vt:lpstr>
      <vt:lpstr>Sweet Hipster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GILLES</dc:creator>
  <cp:lastModifiedBy>Cécile GILLES</cp:lastModifiedBy>
  <cp:revision>13</cp:revision>
  <dcterms:created xsi:type="dcterms:W3CDTF">2019-08-24T10:22:37Z</dcterms:created>
  <dcterms:modified xsi:type="dcterms:W3CDTF">2019-08-24T15:31:19Z</dcterms:modified>
</cp:coreProperties>
</file>