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9966FF"/>
    <a:srgbClr val="7F7F7F"/>
    <a:srgbClr val="CC6600"/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34559"/>
              </p:ext>
            </p:extLst>
          </p:nvPr>
        </p:nvGraphicFramePr>
        <p:xfrm>
          <a:off x="38639" y="1303476"/>
          <a:ext cx="9800820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ZoneTexte 17"/>
          <p:cNvSpPr txBox="1"/>
          <p:nvPr/>
        </p:nvSpPr>
        <p:spPr>
          <a:xfrm rot="16200000">
            <a:off x="7987813" y="3630605"/>
            <a:ext cx="3421626" cy="21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SEMAINE DES ATELIERS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712365" y="3603953"/>
            <a:ext cx="3421626" cy="26930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REVISIONS + 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660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32983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8625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74925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</a:t>
            </a:r>
            <a:r>
              <a:rPr lang="fr-FR" sz="1400" dirty="0" smtClean="0">
                <a:latin typeface="Claire Hand" panose="02000506040000020004" pitchFamily="50" charset="0"/>
              </a:rPr>
              <a:t>É</a:t>
            </a:r>
            <a:r>
              <a:rPr lang="fr-FR" sz="1400" dirty="0" smtClean="0">
                <a:latin typeface="Claire Hand" panose="02000506040000020004" pitchFamily="50" charset="0"/>
              </a:rPr>
              <a:t>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5154" y="96787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23890" y="967876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37020" y="967876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2051" y="967876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15468" y="967876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47755" y="967876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1952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Géographie et  E.M.C – 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2019/2020</a:t>
            </a:r>
            <a:endParaRPr lang="fr-FR" sz="3600" dirty="0">
              <a:latin typeface="Sweet Hipster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 rot="16200000">
            <a:off x="2093429" y="3584317"/>
            <a:ext cx="788037" cy="307777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STAGE 1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6200000">
            <a:off x="4401111" y="3486205"/>
            <a:ext cx="775212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2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 rot="16200000">
            <a:off x="6043684" y="3482198"/>
            <a:ext cx="783227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3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0142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227238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Géographie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661770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ZoneTexte 140"/>
          <p:cNvSpPr txBox="1"/>
          <p:nvPr/>
        </p:nvSpPr>
        <p:spPr>
          <a:xfrm>
            <a:off x="698866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E.M.C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881130" y="3194707"/>
            <a:ext cx="1016557" cy="52322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Les aires urbaines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1" name="ZoneTexte 160"/>
          <p:cNvSpPr txBox="1"/>
          <p:nvPr/>
        </p:nvSpPr>
        <p:spPr>
          <a:xfrm rot="16200000">
            <a:off x="1597558" y="3375010"/>
            <a:ext cx="3420000" cy="720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Les espaces de faible densité et leurs atouts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2" name="ZoneTexte 161"/>
          <p:cNvSpPr txBox="1"/>
          <p:nvPr/>
        </p:nvSpPr>
        <p:spPr>
          <a:xfrm rot="16200000">
            <a:off x="3793806" y="3518197"/>
            <a:ext cx="3421626" cy="432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Aménager pour répondre aux inégalités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6852580" y="3194707"/>
            <a:ext cx="862888" cy="646331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latin typeface="Abel" panose="02000506030000020004" pitchFamily="2" charset="0"/>
              </a:rPr>
              <a:t>L’Union européenne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164" name="ZoneTexte 163"/>
          <p:cNvSpPr txBox="1"/>
          <p:nvPr/>
        </p:nvSpPr>
        <p:spPr>
          <a:xfrm rot="16200000">
            <a:off x="6780161" y="3518197"/>
            <a:ext cx="3421626" cy="432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La France et l’Europe dans le monde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5" name="ZoneTexte 164"/>
          <p:cNvSpPr txBox="1"/>
          <p:nvPr/>
        </p:nvSpPr>
        <p:spPr>
          <a:xfrm rot="16200000">
            <a:off x="-1258100" y="3410197"/>
            <a:ext cx="3421626" cy="648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Des principes pour vivre avec les autres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6" name="ZoneTexte 165"/>
          <p:cNvSpPr txBox="1"/>
          <p:nvPr/>
        </p:nvSpPr>
        <p:spPr>
          <a:xfrm rot="16200000">
            <a:off x="2421751" y="3526448"/>
            <a:ext cx="3421626" cy="415498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La laïcité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7" name="ZoneTexte 166"/>
          <p:cNvSpPr txBox="1"/>
          <p:nvPr/>
        </p:nvSpPr>
        <p:spPr>
          <a:xfrm rot="16200000">
            <a:off x="402862" y="3599545"/>
            <a:ext cx="3421626" cy="269304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L’égalité, principe démocratique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68" name="ZoneTexte 167"/>
          <p:cNvSpPr txBox="1"/>
          <p:nvPr/>
        </p:nvSpPr>
        <p:spPr>
          <a:xfrm rot="16200000">
            <a:off x="6213395" y="3526448"/>
            <a:ext cx="3421626" cy="415498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Exercer son esprit critique pour être citoyen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169" name="ZoneTexte 168"/>
          <p:cNvSpPr txBox="1"/>
          <p:nvPr/>
        </p:nvSpPr>
        <p:spPr>
          <a:xfrm rot="16200000">
            <a:off x="4172581" y="3599545"/>
            <a:ext cx="3421626" cy="269304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Engagement citoyen, vote et démocratie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70" name="ZoneTexte 169"/>
          <p:cNvSpPr txBox="1"/>
          <p:nvPr/>
        </p:nvSpPr>
        <p:spPr>
          <a:xfrm rot="16200000">
            <a:off x="7311373" y="3536197"/>
            <a:ext cx="3421626" cy="39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La défense nationale</a:t>
            </a:r>
            <a:endParaRPr lang="fr-FR" sz="1400" dirty="0">
              <a:latin typeface="Abel" panose="02000506030000020004" pitchFamily="2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8" t="35634" b="15352"/>
          <a:stretch/>
        </p:blipFill>
        <p:spPr>
          <a:xfrm rot="18554454">
            <a:off x="187486" y="1749994"/>
            <a:ext cx="571930" cy="491133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14239">
            <a:off x="1242463" y="3721654"/>
            <a:ext cx="679225" cy="611303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78890">
            <a:off x="1989878" y="1918062"/>
            <a:ext cx="390406" cy="378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5"/>
          <a:srcRect l="15664" r="13448"/>
          <a:stretch/>
        </p:blipFill>
        <p:spPr>
          <a:xfrm rot="14998323">
            <a:off x="3210816" y="5356593"/>
            <a:ext cx="479641" cy="380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54" name="Picture 30" descr="RÃ©sultat de recherche d'images pour &quot;laÃ¯citÃ©&quot;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1" r="17050"/>
          <a:stretch/>
        </p:blipFill>
        <p:spPr bwMode="auto">
          <a:xfrm rot="14884972">
            <a:off x="3834190" y="1759398"/>
            <a:ext cx="546016" cy="527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RÃ©sultat de recherche d'images pour &quot;amÃ©nager pour rÃ©pondre aux inÃ©galitÃ©s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269">
            <a:off x="5117995" y="5284168"/>
            <a:ext cx="647863" cy="431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RÃ©sultat de recherche d'images pour &quot;vote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20244">
            <a:off x="5686318" y="1813076"/>
            <a:ext cx="427245" cy="364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RÃ©sultat de recherche d'images pour &quot;union europÃ©enn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2257">
            <a:off x="6749281" y="3010783"/>
            <a:ext cx="456648" cy="304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RÃ©sultat de recherche d'images pour &quot;exercer son esprit critique pour Ãªtre citoyen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r="70922" b="23080"/>
          <a:stretch/>
        </p:blipFill>
        <p:spPr bwMode="auto">
          <a:xfrm rot="15205187">
            <a:off x="7637845" y="5286347"/>
            <a:ext cx="443107" cy="4906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RÃ©sultat de recherche d'images pour &quot;la france et l'europe dans le monde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88652">
            <a:off x="8137905" y="1652392"/>
            <a:ext cx="621138" cy="545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Image associÃ©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1"/>
          <a:stretch/>
        </p:blipFill>
        <p:spPr bwMode="auto">
          <a:xfrm rot="15335583">
            <a:off x="8764757" y="5083118"/>
            <a:ext cx="696950" cy="521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2692</TotalTime>
  <Words>123</Words>
  <Application>Microsoft Office PowerPoint</Application>
  <PresentationFormat>Format A4 (210 x 297 mm)</PresentationFormat>
  <Paragraphs>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Abel</vt:lpstr>
      <vt:lpstr>Arial</vt:lpstr>
      <vt:lpstr>Calibri</vt:lpstr>
      <vt:lpstr>Calibri Light</vt:lpstr>
      <vt:lpstr>Claire Hand</vt:lpstr>
      <vt:lpstr>Dancing Script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36</cp:revision>
  <dcterms:created xsi:type="dcterms:W3CDTF">2019-08-24T10:22:37Z</dcterms:created>
  <dcterms:modified xsi:type="dcterms:W3CDTF">2019-08-26T07:15:13Z</dcterms:modified>
</cp:coreProperties>
</file>