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"/>
  </p:notesMasterIdLst>
  <p:sldIdLst>
    <p:sldId id="261" r:id="rId2"/>
    <p:sldId id="258" r:id="rId3"/>
    <p:sldId id="256" r:id="rId4"/>
    <p:sldId id="259" r:id="rId5"/>
    <p:sldId id="257" r:id="rId6"/>
    <p:sldId id="260" r:id="rId7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27" autoAdjust="0"/>
    <p:restoredTop sz="94660"/>
  </p:normalViewPr>
  <p:slideViewPr>
    <p:cSldViewPr snapToGrid="0">
      <p:cViewPr varScale="1">
        <p:scale>
          <a:sx n="68" d="100"/>
          <a:sy n="68" d="100"/>
        </p:scale>
        <p:origin x="9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363942-A00D-4798-8F3D-F18D42A6B76D}" type="datetimeFigureOut">
              <a:rPr lang="fr-FR" smtClean="0"/>
              <a:t>05/05/2019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10C001-C7E9-4371-A9E9-881CDEA8A5A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3072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Récolte de coton</a:t>
            </a:r>
            <a:r>
              <a:rPr lang="fr-FR" baseline="0" dirty="0" smtClean="0"/>
              <a:t> en Egypte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10C001-C7E9-4371-A9E9-881CDEA8A5A8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10611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« Tentative » de partage de la Chine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10C001-C7E9-4371-A9E9-881CDEA8A5A8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88313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Missionnaire au Congo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10C001-C7E9-4371-A9E9-881CDEA8A5A8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53802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Exploitation d’une</a:t>
            </a:r>
            <a:r>
              <a:rPr lang="fr-FR" baseline="0" dirty="0" smtClean="0"/>
              <a:t> mine de diamants en Afrique du Sud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10C001-C7E9-4371-A9E9-881CDEA8A5A8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84077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Ecole primaire</a:t>
            </a:r>
            <a:r>
              <a:rPr lang="fr-FR" baseline="0" dirty="0" smtClean="0"/>
              <a:t> dans un village d’Afrique occidentale en 1906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10C001-C7E9-4371-A9E9-881CDEA8A5A8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645524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47A7AD-14C1-43F3-82CA-498EF4EA1EDA}" type="datetimeFigureOut">
              <a:rPr lang="fr-FR" smtClean="0"/>
              <a:t>05/05/2019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DDCE1-B215-49B3-A75B-01BCB048E36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638680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47A7AD-14C1-43F3-82CA-498EF4EA1EDA}" type="datetimeFigureOut">
              <a:rPr lang="fr-FR" smtClean="0"/>
              <a:t>05/05/2019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DDCE1-B215-49B3-A75B-01BCB048E36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65216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47A7AD-14C1-43F3-82CA-498EF4EA1EDA}" type="datetimeFigureOut">
              <a:rPr lang="fr-FR" smtClean="0"/>
              <a:t>05/05/2019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DDCE1-B215-49B3-A75B-01BCB048E36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87400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47A7AD-14C1-43F3-82CA-498EF4EA1EDA}" type="datetimeFigureOut">
              <a:rPr lang="fr-FR" smtClean="0"/>
              <a:t>05/05/2019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DDCE1-B215-49B3-A75B-01BCB048E36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67345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47A7AD-14C1-43F3-82CA-498EF4EA1EDA}" type="datetimeFigureOut">
              <a:rPr lang="fr-FR" smtClean="0"/>
              <a:t>05/05/2019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DDCE1-B215-49B3-A75B-01BCB048E36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30529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47A7AD-14C1-43F3-82CA-498EF4EA1EDA}" type="datetimeFigureOut">
              <a:rPr lang="fr-FR" smtClean="0"/>
              <a:t>05/05/2019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DDCE1-B215-49B3-A75B-01BCB048E36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567963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47A7AD-14C1-43F3-82CA-498EF4EA1EDA}" type="datetimeFigureOut">
              <a:rPr lang="fr-FR" smtClean="0"/>
              <a:t>05/05/2019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DDCE1-B215-49B3-A75B-01BCB048E36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68359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47A7AD-14C1-43F3-82CA-498EF4EA1EDA}" type="datetimeFigureOut">
              <a:rPr lang="fr-FR" smtClean="0"/>
              <a:t>05/05/2019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DDCE1-B215-49B3-A75B-01BCB048E36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01570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47A7AD-14C1-43F3-82CA-498EF4EA1EDA}" type="datetimeFigureOut">
              <a:rPr lang="fr-FR" smtClean="0"/>
              <a:t>05/05/2019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DDCE1-B215-49B3-A75B-01BCB048E36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329481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47A7AD-14C1-43F3-82CA-498EF4EA1EDA}" type="datetimeFigureOut">
              <a:rPr lang="fr-FR" smtClean="0"/>
              <a:t>05/05/2019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DDCE1-B215-49B3-A75B-01BCB048E36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502005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47A7AD-14C1-43F3-82CA-498EF4EA1EDA}" type="datetimeFigureOut">
              <a:rPr lang="fr-FR" smtClean="0"/>
              <a:t>05/05/2019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DDCE1-B215-49B3-A75B-01BCB048E36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56816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47A7AD-14C1-43F3-82CA-498EF4EA1EDA}" type="datetimeFigureOut">
              <a:rPr lang="fr-FR" smtClean="0"/>
              <a:t>05/05/2019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3DDCE1-B215-49B3-A75B-01BCB048E36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3374327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55316"/>
            <a:ext cx="12192000" cy="5347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3346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8361" y="1108490"/>
            <a:ext cx="6960211" cy="4631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71940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ChineImpÃ©rialisme.pn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5243" y="675248"/>
            <a:ext cx="8567225" cy="535979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101452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1928" y="256075"/>
            <a:ext cx="9442060" cy="623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91153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26901" y="201635"/>
            <a:ext cx="4701174" cy="6462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99327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09006" y="338797"/>
            <a:ext cx="7496176" cy="6105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72878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1109</TotalTime>
  <Words>32</Words>
  <Application>Microsoft Office PowerPoint</Application>
  <PresentationFormat>Grand écran</PresentationFormat>
  <Paragraphs>10</Paragraphs>
  <Slides>6</Slides>
  <Notes>5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Cécile GILLES</dc:creator>
  <cp:lastModifiedBy>Cécile GILLES</cp:lastModifiedBy>
  <cp:revision>2</cp:revision>
  <dcterms:created xsi:type="dcterms:W3CDTF">2019-05-05T12:54:46Z</dcterms:created>
  <dcterms:modified xsi:type="dcterms:W3CDTF">2019-05-06T07:24:37Z</dcterms:modified>
</cp:coreProperties>
</file>