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AFE5-2B2E-40BC-8BC8-A989FFF2E679}" type="datetimeFigureOut">
              <a:rPr lang="fr-FR" smtClean="0"/>
              <a:t>26/04/2018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44EA3-16F9-45AB-9D6A-82610D373FE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AFE5-2B2E-40BC-8BC8-A989FFF2E679}" type="datetimeFigureOut">
              <a:rPr lang="fr-FR" smtClean="0"/>
              <a:t>26/04/2018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44EA3-16F9-45AB-9D6A-82610D373FE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AFE5-2B2E-40BC-8BC8-A989FFF2E679}" type="datetimeFigureOut">
              <a:rPr lang="fr-FR" smtClean="0"/>
              <a:t>26/04/2018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44EA3-16F9-45AB-9D6A-82610D373FE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AFE5-2B2E-40BC-8BC8-A989FFF2E679}" type="datetimeFigureOut">
              <a:rPr lang="fr-FR" smtClean="0"/>
              <a:t>26/04/2018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44EA3-16F9-45AB-9D6A-82610D373FE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AFE5-2B2E-40BC-8BC8-A989FFF2E679}" type="datetimeFigureOut">
              <a:rPr lang="fr-FR" smtClean="0"/>
              <a:t>26/04/2018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44EA3-16F9-45AB-9D6A-82610D373FE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AFE5-2B2E-40BC-8BC8-A989FFF2E679}" type="datetimeFigureOut">
              <a:rPr lang="fr-FR" smtClean="0"/>
              <a:t>26/04/2018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44EA3-16F9-45AB-9D6A-82610D373FE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AFE5-2B2E-40BC-8BC8-A989FFF2E679}" type="datetimeFigureOut">
              <a:rPr lang="fr-FR" smtClean="0"/>
              <a:t>26/04/2018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44EA3-16F9-45AB-9D6A-82610D373FE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AFE5-2B2E-40BC-8BC8-A989FFF2E679}" type="datetimeFigureOut">
              <a:rPr lang="fr-FR" smtClean="0"/>
              <a:t>26/04/2018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44EA3-16F9-45AB-9D6A-82610D373FE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AFE5-2B2E-40BC-8BC8-A989FFF2E679}" type="datetimeFigureOut">
              <a:rPr lang="fr-FR" smtClean="0"/>
              <a:t>26/04/2018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44EA3-16F9-45AB-9D6A-82610D373FE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AFE5-2B2E-40BC-8BC8-A989FFF2E679}" type="datetimeFigureOut">
              <a:rPr lang="fr-FR" smtClean="0"/>
              <a:t>26/04/2018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44EA3-16F9-45AB-9D6A-82610D373FE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AFE5-2B2E-40BC-8BC8-A989FFF2E679}" type="datetimeFigureOut">
              <a:rPr lang="fr-FR" smtClean="0"/>
              <a:t>26/04/2018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44EA3-16F9-45AB-9D6A-82610D373FE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0EAFE5-2B2E-40BC-8BC8-A989FFF2E679}" type="datetimeFigureOut">
              <a:rPr lang="fr-FR" smtClean="0"/>
              <a:t>26/04/2018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544EA3-16F9-45AB-9D6A-82610D373FE4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Jean_Clouet_-_Portrait_de_François_Ier_1494-1547_roi_de_France_-_Google_Art_Projec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56791" y="0"/>
            <a:ext cx="483041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220px-François_Ier_Louv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56" y="-24"/>
            <a:ext cx="5286412" cy="682427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Francois_Dubois_0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1470" y="571480"/>
            <a:ext cx="9327928" cy="56045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0</Words>
  <Application>Microsoft Office PowerPoint</Application>
  <PresentationFormat>Affichage à l'écran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Thème Office</vt:lpstr>
      <vt:lpstr>Diapositive 1</vt:lpstr>
      <vt:lpstr>Diapositive 2</vt:lpstr>
      <vt:lpstr>Diapositive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Cécile</dc:creator>
  <cp:lastModifiedBy>Cécile</cp:lastModifiedBy>
  <cp:revision>4</cp:revision>
  <dcterms:created xsi:type="dcterms:W3CDTF">2018-04-26T12:30:47Z</dcterms:created>
  <dcterms:modified xsi:type="dcterms:W3CDTF">2018-04-26T13:07:40Z</dcterms:modified>
</cp:coreProperties>
</file>