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1" r:id="rId3"/>
    <p:sldId id="265" r:id="rId4"/>
    <p:sldId id="256" r:id="rId5"/>
    <p:sldId id="258" r:id="rId6"/>
    <p:sldId id="262" r:id="rId7"/>
    <p:sldId id="257" r:id="rId8"/>
    <p:sldId id="259" r:id="rId9"/>
    <p:sldId id="264" r:id="rId10"/>
    <p:sldId id="260" r:id="rId11"/>
    <p:sldId id="263" r:id="rId1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32" y="-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8C93-F39C-4A8B-85E9-11543DB5A0F3}" type="datetimeFigureOut">
              <a:rPr lang="fr-FR" smtClean="0"/>
              <a:t>19/04/2018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6BC1-1642-4B42-A6B2-114FA9A6BB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8C93-F39C-4A8B-85E9-11543DB5A0F3}" type="datetimeFigureOut">
              <a:rPr lang="fr-FR" smtClean="0"/>
              <a:t>19/04/2018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6BC1-1642-4B42-A6B2-114FA9A6BB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8C93-F39C-4A8B-85E9-11543DB5A0F3}" type="datetimeFigureOut">
              <a:rPr lang="fr-FR" smtClean="0"/>
              <a:t>19/04/2018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6BC1-1642-4B42-A6B2-114FA9A6BB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8C93-F39C-4A8B-85E9-11543DB5A0F3}" type="datetimeFigureOut">
              <a:rPr lang="fr-FR" smtClean="0"/>
              <a:t>19/04/2018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6BC1-1642-4B42-A6B2-114FA9A6BB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8C93-F39C-4A8B-85E9-11543DB5A0F3}" type="datetimeFigureOut">
              <a:rPr lang="fr-FR" smtClean="0"/>
              <a:t>19/04/2018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6BC1-1642-4B42-A6B2-114FA9A6BB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8C93-F39C-4A8B-85E9-11543DB5A0F3}" type="datetimeFigureOut">
              <a:rPr lang="fr-FR" smtClean="0"/>
              <a:t>19/04/2018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6BC1-1642-4B42-A6B2-114FA9A6BB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8C93-F39C-4A8B-85E9-11543DB5A0F3}" type="datetimeFigureOut">
              <a:rPr lang="fr-FR" smtClean="0"/>
              <a:t>19/04/2018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6BC1-1642-4B42-A6B2-114FA9A6BB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8C93-F39C-4A8B-85E9-11543DB5A0F3}" type="datetimeFigureOut">
              <a:rPr lang="fr-FR" smtClean="0"/>
              <a:t>19/04/2018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6BC1-1642-4B42-A6B2-114FA9A6BB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8C93-F39C-4A8B-85E9-11543DB5A0F3}" type="datetimeFigureOut">
              <a:rPr lang="fr-FR" smtClean="0"/>
              <a:t>19/04/2018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6BC1-1642-4B42-A6B2-114FA9A6BB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8C93-F39C-4A8B-85E9-11543DB5A0F3}" type="datetimeFigureOut">
              <a:rPr lang="fr-FR" smtClean="0"/>
              <a:t>19/04/2018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6BC1-1642-4B42-A6B2-114FA9A6BB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8C93-F39C-4A8B-85E9-11543DB5A0F3}" type="datetimeFigureOut">
              <a:rPr lang="fr-FR" smtClean="0"/>
              <a:t>19/04/2018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6BC1-1642-4B42-A6B2-114FA9A6BB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88C93-F39C-4A8B-85E9-11543DB5A0F3}" type="datetimeFigureOut">
              <a:rPr lang="fr-FR" smtClean="0"/>
              <a:t>19/04/2018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B6BC1-1642-4B42-A6B2-114FA9A6BBFD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Portrait de Louis XV par Louis-Michel van Loo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54" y="571480"/>
            <a:ext cx="4388621" cy="5584825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4810124" y="345303"/>
            <a:ext cx="500066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Andika Basic" pitchFamily="2" charset="0"/>
              </a:rPr>
              <a:t>Louis XV</a:t>
            </a:r>
            <a:endParaRPr lang="fr-FR" sz="3200" dirty="0">
              <a:latin typeface="Andika Basic" pitchFamily="2" charset="0"/>
            </a:endParaRPr>
          </a:p>
          <a:p>
            <a:pPr algn="ctr">
              <a:lnSpc>
                <a:spcPct val="150000"/>
              </a:lnSpc>
            </a:pPr>
            <a:endParaRPr lang="fr-FR" sz="12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Roi de France de 1715 à 1774.</a:t>
            </a:r>
          </a:p>
          <a:p>
            <a:pPr>
              <a:lnSpc>
                <a:spcPct val="150000"/>
              </a:lnSpc>
            </a:pPr>
            <a:endParaRPr lang="fr-FR" sz="16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succède à son arrière-grand-père Louis XIV à l’âge de 5 ans.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a le pouvoir de faire les lois et de faire emprisonner ceux qui s’opposent à lui.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Mswati III, en 2014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092" y="357166"/>
            <a:ext cx="4619654" cy="603932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4810124" y="142852"/>
            <a:ext cx="5000660" cy="7025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err="1" smtClean="0">
                <a:latin typeface="Andika Basic" pitchFamily="2" charset="0"/>
              </a:rPr>
              <a:t>Mswati</a:t>
            </a:r>
            <a:r>
              <a:rPr lang="fr-FR" sz="3200" dirty="0" smtClean="0">
                <a:latin typeface="Andika Basic" pitchFamily="2" charset="0"/>
              </a:rPr>
              <a:t> III</a:t>
            </a:r>
            <a:endParaRPr lang="fr-FR" sz="3200" dirty="0">
              <a:latin typeface="Andika Basic" pitchFamily="2" charset="0"/>
            </a:endParaRPr>
          </a:p>
          <a:p>
            <a:pPr algn="ctr">
              <a:lnSpc>
                <a:spcPct val="150000"/>
              </a:lnSpc>
            </a:pPr>
            <a:endParaRPr lang="fr-FR" sz="12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Roi du Swaziland depuis 1986.</a:t>
            </a:r>
          </a:p>
          <a:p>
            <a:pPr>
              <a:lnSpc>
                <a:spcPct val="150000"/>
              </a:lnSpc>
            </a:pPr>
            <a:endParaRPr lang="fr-FR" sz="2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devient roi à l’âge de 14 ans quand son père meurt. Il gouverne seul par décret qu’il signe lui-même et refuse l’instauration de la démocratie de son pays. Il a fait une loi qui interdit à la justice de poursuivre le roi ou ses conseillers.  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a 24 enfants.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 descr="Image result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532" name="AutoShape 4" descr="Image result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2534" name="Picture 6" descr="Obama standing with his arms folded and smil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54" y="214290"/>
            <a:ext cx="5148523" cy="6429396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5310190" y="86916"/>
            <a:ext cx="459581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err="1" smtClean="0">
                <a:latin typeface="Andika Basic" pitchFamily="2" charset="0"/>
              </a:rPr>
              <a:t>Barack</a:t>
            </a:r>
            <a:r>
              <a:rPr lang="fr-FR" sz="3200" dirty="0" smtClean="0">
                <a:latin typeface="Andika Basic" pitchFamily="2" charset="0"/>
              </a:rPr>
              <a:t> </a:t>
            </a:r>
            <a:r>
              <a:rPr lang="fr-FR" sz="3200" dirty="0" err="1" smtClean="0">
                <a:latin typeface="Andika Basic" pitchFamily="2" charset="0"/>
              </a:rPr>
              <a:t>Obama</a:t>
            </a:r>
            <a:endParaRPr lang="fr-FR" sz="3200" dirty="0" smtClean="0">
              <a:latin typeface="Andika Basic" pitchFamily="2" charset="0"/>
            </a:endParaRPr>
          </a:p>
          <a:p>
            <a:pPr algn="ctr">
              <a:lnSpc>
                <a:spcPct val="150000"/>
              </a:lnSpc>
            </a:pPr>
            <a:endParaRPr lang="fr-FR" sz="12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Président des Etats-Unis de 2009 à 2017.</a:t>
            </a:r>
          </a:p>
          <a:p>
            <a:pPr>
              <a:lnSpc>
                <a:spcPct val="150000"/>
              </a:lnSpc>
            </a:pPr>
            <a:endParaRPr lang="fr-FR" sz="16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a été élu en 2009 et fait parti du parti démocrate. 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est le chef du pouvoir exécutif (faire les lois). Le Sénat a le pouvoir législatif (voter les lois) et la Cour suprême fait la justice.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ortrait de cour de Hongw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54" y="500042"/>
            <a:ext cx="4708525" cy="5943601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5024438" y="540981"/>
            <a:ext cx="471490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dirty="0" smtClean="0">
                <a:latin typeface="Andika Basic" pitchFamily="2" charset="0"/>
              </a:rPr>
              <a:t>Hongwu</a:t>
            </a:r>
          </a:p>
          <a:p>
            <a:pPr algn="ctr">
              <a:lnSpc>
                <a:spcPct val="150000"/>
              </a:lnSpc>
            </a:pPr>
            <a:endParaRPr lang="fr-FR" sz="28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Empereur de Chine (1368-1398) de la dynastie des Ming.</a:t>
            </a:r>
          </a:p>
          <a:p>
            <a:pPr>
              <a:lnSpc>
                <a:spcPct val="150000"/>
              </a:lnSpc>
            </a:pPr>
            <a:endParaRPr lang="fr-FR" sz="20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combat les Mongols puis prend tout le pouvoir pour lui. Il se fait construire un palais.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a eu 16 filles et 25 fils. </a:t>
            </a:r>
            <a:endParaRPr lang="fr-FR" sz="2400" dirty="0">
              <a:latin typeface="Andika Basic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 result for Moctezuma Ier"/>
          <p:cNvPicPr>
            <a:picLocks noChangeAspect="1" noChangeArrowheads="1"/>
          </p:cNvPicPr>
          <p:nvPr/>
        </p:nvPicPr>
        <p:blipFill>
          <a:blip r:embed="rId2"/>
          <a:srcRect l="19279" r="36076"/>
          <a:stretch>
            <a:fillRect/>
          </a:stretch>
        </p:blipFill>
        <p:spPr bwMode="auto">
          <a:xfrm>
            <a:off x="380968" y="214290"/>
            <a:ext cx="3429024" cy="6359237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4238620" y="142852"/>
            <a:ext cx="535785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ndika Basic" pitchFamily="2" charset="0"/>
              </a:rPr>
              <a:t>Moctezuma I</a:t>
            </a:r>
            <a:r>
              <a:rPr lang="fr-FR" sz="3200" baseline="30000" dirty="0">
                <a:latin typeface="Andika Basic" pitchFamily="2" charset="0"/>
              </a:rPr>
              <a:t>er</a:t>
            </a:r>
            <a:endParaRPr lang="fr-FR" sz="3200" dirty="0">
              <a:latin typeface="Andika Basic" pitchFamily="2" charset="0"/>
            </a:endParaRPr>
          </a:p>
          <a:p>
            <a:pPr algn="ctr">
              <a:lnSpc>
                <a:spcPct val="150000"/>
              </a:lnSpc>
            </a:pPr>
            <a:endParaRPr lang="fr-FR" sz="12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Empereur aztèque de 1440 à 1469.</a:t>
            </a:r>
          </a:p>
          <a:p>
            <a:pPr>
              <a:lnSpc>
                <a:spcPct val="150000"/>
              </a:lnSpc>
            </a:pPr>
            <a:endParaRPr lang="fr-FR" sz="16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a entrepris beaucoup de guerres contre ses voisins et a agrandi son territoire. 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dirige l’armée et la religion de son empire. Il décide seul de construire de nombreux bâtiments pour faire de la capitale de son empire une cité très puissante.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La Reine Elisabeth II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092" y="285728"/>
            <a:ext cx="4431436" cy="6137847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4810124" y="345303"/>
            <a:ext cx="500066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Andika Basic" pitchFamily="2" charset="0"/>
              </a:rPr>
              <a:t>Elizabeth II</a:t>
            </a:r>
            <a:endParaRPr lang="fr-FR" sz="3200" dirty="0">
              <a:latin typeface="Andika Basic" pitchFamily="2" charset="0"/>
            </a:endParaRPr>
          </a:p>
          <a:p>
            <a:pPr algn="ctr">
              <a:lnSpc>
                <a:spcPct val="150000"/>
              </a:lnSpc>
            </a:pPr>
            <a:endParaRPr lang="fr-FR" sz="12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Reine du Royaume-Uni depuis 1952.</a:t>
            </a:r>
          </a:p>
          <a:p>
            <a:pPr>
              <a:lnSpc>
                <a:spcPct val="150000"/>
              </a:lnSpc>
            </a:pPr>
            <a:endParaRPr lang="fr-FR" sz="16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Elle a connu 14 premiers ministres qu’elle a nommés suite à des élections. Le premier ministre a le pouvoir exécutif (celui de faire les lois). Le parlement a le pouvoir législatif (celui de voter les lois).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age result for clÃ©opat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282" y="714356"/>
            <a:ext cx="3714776" cy="5094296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4524372" y="357166"/>
            <a:ext cx="507209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dirty="0" smtClean="0">
                <a:latin typeface="Andika Basic" pitchFamily="2" charset="0"/>
              </a:rPr>
              <a:t>Cléopâtre VII</a:t>
            </a:r>
          </a:p>
          <a:p>
            <a:pPr algn="ctr">
              <a:lnSpc>
                <a:spcPct val="150000"/>
              </a:lnSpc>
            </a:pPr>
            <a:endParaRPr lang="fr-FR" sz="12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Reine d’Egypte (51 av. JC à 30 av. JC).</a:t>
            </a:r>
          </a:p>
          <a:p>
            <a:pPr>
              <a:lnSpc>
                <a:spcPct val="150000"/>
              </a:lnSpc>
            </a:pPr>
            <a:endParaRPr lang="fr-FR" sz="16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Elle devient reine d’Egypte à 17 ans. </a:t>
            </a:r>
            <a:r>
              <a:rPr lang="fr-FR" sz="2400" dirty="0">
                <a:latin typeface="Andika Basic" pitchFamily="2" charset="0"/>
              </a:rPr>
              <a:t> </a:t>
            </a:r>
            <a:r>
              <a:rPr lang="fr-FR" sz="2400" dirty="0" smtClean="0">
                <a:latin typeface="Andika Basic" pitchFamily="2" charset="0"/>
              </a:rPr>
              <a:t>Grâce à l’aide de Jules César, elle devient la seule à régner sur l’Egypte. Elle a essayé de redonner toute sa puissance à l’Egypte.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illustrative de l'article Justini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68" y="714356"/>
            <a:ext cx="3929090" cy="544070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4452934" y="142852"/>
            <a:ext cx="535785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Andika Basic" pitchFamily="2" charset="0"/>
              </a:rPr>
              <a:t>Justinien I</a:t>
            </a:r>
            <a:r>
              <a:rPr lang="fr-FR" sz="3200" baseline="30000" dirty="0" smtClean="0">
                <a:latin typeface="Andika Basic" pitchFamily="2" charset="0"/>
              </a:rPr>
              <a:t>er</a:t>
            </a:r>
            <a:r>
              <a:rPr lang="fr-FR" sz="3200" dirty="0" smtClean="0">
                <a:latin typeface="Andika Basic" pitchFamily="2" charset="0"/>
              </a:rPr>
              <a:t> </a:t>
            </a:r>
            <a:endParaRPr lang="fr-FR" sz="3200" dirty="0">
              <a:latin typeface="Andika Basic" pitchFamily="2" charset="0"/>
            </a:endParaRPr>
          </a:p>
          <a:p>
            <a:pPr algn="ctr">
              <a:lnSpc>
                <a:spcPct val="150000"/>
              </a:lnSpc>
            </a:pPr>
            <a:endParaRPr lang="fr-FR" sz="12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Empereur byzantin de 527 à 565.</a:t>
            </a:r>
          </a:p>
          <a:p>
            <a:pPr>
              <a:lnSpc>
                <a:spcPct val="150000"/>
              </a:lnSpc>
            </a:pPr>
            <a:endParaRPr lang="fr-FR" sz="16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a entrepris beaucoup de guerres contre ses voisins et a agrandi son territoire. 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créé de nouvelles lois pour modifier le droit dans son empire. Il intervient fortement dans les affaires religieuses. Ainsi, il fait arrêter tous les dissidents religieux.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age illustrative de l'article Roi d'Espag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092" y="285728"/>
            <a:ext cx="4734609" cy="6370622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5095876" y="86916"/>
            <a:ext cx="478634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Andika Basic" pitchFamily="2" charset="0"/>
              </a:rPr>
              <a:t>Felipe VI</a:t>
            </a:r>
          </a:p>
          <a:p>
            <a:pPr algn="ctr">
              <a:lnSpc>
                <a:spcPct val="150000"/>
              </a:lnSpc>
            </a:pPr>
            <a:endParaRPr lang="fr-FR" sz="12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Roi d’Espagne depuis 2014.</a:t>
            </a:r>
          </a:p>
          <a:p>
            <a:pPr>
              <a:lnSpc>
                <a:spcPct val="150000"/>
              </a:lnSpc>
            </a:pPr>
            <a:endParaRPr lang="fr-FR" sz="16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Son rôle est limité par la constitution à celui de « symbole de l’Etat ». 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signe les lois établies par le parlement.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peut déclarer la guerre et faire la paix avec l’autorisation du parlement.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810124" y="345303"/>
            <a:ext cx="500066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err="1" smtClean="0">
                <a:latin typeface="Andika Basic" pitchFamily="2" charset="0"/>
              </a:rPr>
              <a:t>Salmane</a:t>
            </a:r>
            <a:r>
              <a:rPr lang="fr-FR" sz="3200" dirty="0" smtClean="0">
                <a:latin typeface="Andika Basic" pitchFamily="2" charset="0"/>
              </a:rPr>
              <a:t> ben Abdelaziz Al </a:t>
            </a:r>
            <a:r>
              <a:rPr lang="fr-FR" sz="3200" dirty="0" err="1" smtClean="0">
                <a:latin typeface="Andika Basic" pitchFamily="2" charset="0"/>
              </a:rPr>
              <a:t>Saoud</a:t>
            </a:r>
            <a:r>
              <a:rPr lang="fr-FR" sz="3200" dirty="0" smtClean="0">
                <a:latin typeface="Andika Basic" pitchFamily="2" charset="0"/>
              </a:rPr>
              <a:t> </a:t>
            </a:r>
            <a:endParaRPr lang="fr-FR" sz="3200" dirty="0">
              <a:latin typeface="Andika Basic" pitchFamily="2" charset="0"/>
            </a:endParaRPr>
          </a:p>
          <a:p>
            <a:pPr algn="ctr">
              <a:lnSpc>
                <a:spcPct val="150000"/>
              </a:lnSpc>
            </a:pPr>
            <a:endParaRPr lang="fr-FR" sz="12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Roi d’Arabie Saoudite depuis 2015. </a:t>
            </a:r>
          </a:p>
          <a:p>
            <a:pPr>
              <a:lnSpc>
                <a:spcPct val="150000"/>
              </a:lnSpc>
            </a:pPr>
            <a:endParaRPr lang="fr-FR" sz="16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Il est roi et 1</a:t>
            </a:r>
            <a:r>
              <a:rPr lang="fr-FR" sz="2400" baseline="30000" dirty="0" smtClean="0">
                <a:latin typeface="Andika Basic" pitchFamily="2" charset="0"/>
              </a:rPr>
              <a:t>er</a:t>
            </a:r>
            <a:r>
              <a:rPr lang="fr-FR" sz="2400" dirty="0" smtClean="0">
                <a:latin typeface="Andika Basic" pitchFamily="2" charset="0"/>
              </a:rPr>
              <a:t> ministre. 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En juin 2017, il fait destituer son neveu qui était prince héritier pour le remplacer par son fils, Mohammed ben </a:t>
            </a:r>
            <a:r>
              <a:rPr lang="fr-FR" sz="2400" dirty="0" err="1" smtClean="0">
                <a:latin typeface="Andika Basic" pitchFamily="2" charset="0"/>
              </a:rPr>
              <a:t>Salmane</a:t>
            </a:r>
            <a:r>
              <a:rPr lang="fr-FR" sz="2400" dirty="0" smtClean="0">
                <a:latin typeface="Andika Basic" pitchFamily="2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</p:txBody>
      </p:sp>
      <p:pic>
        <p:nvPicPr>
          <p:cNvPr id="17412" name="Picture 4" descr="Salmane en 2013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092" y="928670"/>
            <a:ext cx="4484447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L'empereur Akihito, en 2016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282" y="1214422"/>
            <a:ext cx="3167050" cy="407337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4595810" y="86916"/>
            <a:ext cx="500066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Andika Basic" pitchFamily="2" charset="0"/>
              </a:rPr>
              <a:t>Akihito</a:t>
            </a:r>
          </a:p>
          <a:p>
            <a:pPr algn="ctr">
              <a:lnSpc>
                <a:spcPct val="150000"/>
              </a:lnSpc>
            </a:pPr>
            <a:endParaRPr lang="fr-FR" sz="12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Empereur du Japon depuis 1989.</a:t>
            </a:r>
          </a:p>
          <a:p>
            <a:pPr>
              <a:lnSpc>
                <a:spcPct val="150000"/>
              </a:lnSpc>
            </a:pPr>
            <a:endParaRPr lang="fr-FR" sz="1600" dirty="0" smtClean="0">
              <a:latin typeface="Andika Basic" pitchFamily="2" charset="0"/>
            </a:endParaRP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Andika Basic" pitchFamily="2" charset="0"/>
              </a:rPr>
              <a:t>Son rôle est limité par la constitution à celui de « symbole de l’Etat ». Il a connu 17 premiers ministres qui sont élus par les Japonais. Le premier ministre a le pouvoir exécutif (celui de faire les lois). Le parlement a le pouvoir législatif (celui de voter les lois). </a:t>
            </a:r>
          </a:p>
          <a:p>
            <a:pPr>
              <a:lnSpc>
                <a:spcPct val="150000"/>
              </a:lnSpc>
            </a:pPr>
            <a:endParaRPr lang="fr-FR" sz="2400" dirty="0">
              <a:latin typeface="Andika Basic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5953</TotalTime>
  <Words>431</Words>
  <Application>Microsoft Office PowerPoint</Application>
  <PresentationFormat>Format A4 (210 x 297 mm)</PresentationFormat>
  <Paragraphs>67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Cécile</dc:creator>
  <cp:lastModifiedBy>Cécile</cp:lastModifiedBy>
  <cp:revision>62</cp:revision>
  <dcterms:created xsi:type="dcterms:W3CDTF">2018-04-19T07:16:40Z</dcterms:created>
  <dcterms:modified xsi:type="dcterms:W3CDTF">2018-04-23T10:30:33Z</dcterms:modified>
</cp:coreProperties>
</file>