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63" r:id="rId2"/>
    <p:sldId id="262" r:id="rId3"/>
    <p:sldId id="257" r:id="rId4"/>
    <p:sldId id="258" r:id="rId5"/>
    <p:sldId id="259" r:id="rId6"/>
    <p:sldId id="260" r:id="rId7"/>
    <p:sldId id="261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21F70-E912-42CC-B7B8-9E8FD1ACC34A}" type="datetimeFigureOut">
              <a:rPr lang="fr-FR" smtClean="0"/>
              <a:t>20/02/2019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BE700C-F70B-410C-82F9-2DDA037B68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1905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Libération camp par les Américains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E700C-F70B-410C-82F9-2DDA037B681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557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Rouen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E700C-F70B-410C-82F9-2DDA037B681F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6868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Le</a:t>
            </a:r>
            <a:r>
              <a:rPr lang="fr-FR" baseline="0" dirty="0" smtClean="0"/>
              <a:t> Havre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E700C-F70B-410C-82F9-2DDA037B681F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0895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Hiroshima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E700C-F70B-410C-82F9-2DDA037B681F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9080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Procès de Nuremberg</a:t>
            </a:r>
            <a:r>
              <a:rPr lang="fr-FR" baseline="0" dirty="0" smtClean="0"/>
              <a:t> 1946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E700C-F70B-410C-82F9-2DDA037B681F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9131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801B3-3E15-42E4-9070-075A645306AE}" type="datetimeFigureOut">
              <a:rPr lang="fr-FR" smtClean="0"/>
              <a:t>20/02/2019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11109-2834-4732-9E7A-DFD1EEE603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074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801B3-3E15-42E4-9070-075A645306AE}" type="datetimeFigureOut">
              <a:rPr lang="fr-FR" smtClean="0"/>
              <a:t>20/02/2019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11109-2834-4732-9E7A-DFD1EEE603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8708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801B3-3E15-42E4-9070-075A645306AE}" type="datetimeFigureOut">
              <a:rPr lang="fr-FR" smtClean="0"/>
              <a:t>20/02/2019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11109-2834-4732-9E7A-DFD1EEE603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4324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801B3-3E15-42E4-9070-075A645306AE}" type="datetimeFigureOut">
              <a:rPr lang="fr-FR" smtClean="0"/>
              <a:t>20/02/2019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11109-2834-4732-9E7A-DFD1EEE603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1498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801B3-3E15-42E4-9070-075A645306AE}" type="datetimeFigureOut">
              <a:rPr lang="fr-FR" smtClean="0"/>
              <a:t>20/02/2019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11109-2834-4732-9E7A-DFD1EEE603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7439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801B3-3E15-42E4-9070-075A645306AE}" type="datetimeFigureOut">
              <a:rPr lang="fr-FR" smtClean="0"/>
              <a:t>20/02/2019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11109-2834-4732-9E7A-DFD1EEE603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9366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801B3-3E15-42E4-9070-075A645306AE}" type="datetimeFigureOut">
              <a:rPr lang="fr-FR" smtClean="0"/>
              <a:t>20/02/2019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11109-2834-4732-9E7A-DFD1EEE603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1629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801B3-3E15-42E4-9070-075A645306AE}" type="datetimeFigureOut">
              <a:rPr lang="fr-FR" smtClean="0"/>
              <a:t>20/02/2019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11109-2834-4732-9E7A-DFD1EEE603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238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801B3-3E15-42E4-9070-075A645306AE}" type="datetimeFigureOut">
              <a:rPr lang="fr-FR" smtClean="0"/>
              <a:t>20/02/2019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11109-2834-4732-9E7A-DFD1EEE603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690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801B3-3E15-42E4-9070-075A645306AE}" type="datetimeFigureOut">
              <a:rPr lang="fr-FR" smtClean="0"/>
              <a:t>20/02/2019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11109-2834-4732-9E7A-DFD1EEE603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7477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801B3-3E15-42E4-9070-075A645306AE}" type="datetimeFigureOut">
              <a:rPr lang="fr-FR" smtClean="0"/>
              <a:t>20/02/2019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11109-2834-4732-9E7A-DFD1EEE603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595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801B3-3E15-42E4-9070-075A645306AE}" type="datetimeFigureOut">
              <a:rPr lang="fr-FR" smtClean="0"/>
              <a:t>20/02/2019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11109-2834-4732-9E7A-DFD1EEE603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50715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560" y="0"/>
            <a:ext cx="9880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686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Ã©sultat de recherche d'images pour &quot;camp d'extermination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803" y="202465"/>
            <a:ext cx="6170825" cy="636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605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https://p3.storage.canalblog.com/37/03/1024491/90286756_o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6705" y="0"/>
            <a:ext cx="6103052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3491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3" t="17450" r="34833" b="40956"/>
          <a:stretch/>
        </p:blipFill>
        <p:spPr bwMode="auto">
          <a:xfrm>
            <a:off x="132087" y="154380"/>
            <a:ext cx="6191439" cy="64911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 2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16" t="23208" r="10253" b="67722"/>
          <a:stretch/>
        </p:blipFill>
        <p:spPr bwMode="auto">
          <a:xfrm>
            <a:off x="6817870" y="2050848"/>
            <a:ext cx="2171583" cy="11044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16" t="32705" r="10253" b="58126"/>
          <a:stretch/>
        </p:blipFill>
        <p:spPr bwMode="auto">
          <a:xfrm>
            <a:off x="9182636" y="2043228"/>
            <a:ext cx="2255137" cy="11120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11465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RÃ©sultat de recherche d'images pour &quot;destruction ville rouen rouen aprÃ¨s la seconde guerre mondiale&quot;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756" y="327343"/>
            <a:ext cx="8467858" cy="59833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9553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Ã©sultat de recherche d'images pour &quot;destruction ville rouen rouen aprÃ¨s la seconde guerre mondiale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01" y="1267607"/>
            <a:ext cx="11430000" cy="390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6953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associÃ©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216" y="578323"/>
            <a:ext cx="7377989" cy="5533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970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Ã©sultat de recherche d'images pour &quot;hiroshima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423" y="250281"/>
            <a:ext cx="9473015" cy="6157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167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2950" y="677197"/>
            <a:ext cx="7192369" cy="542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147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Ã©sultat de recherche d'images pour &quot;crÃ©ation onu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384" y="386140"/>
            <a:ext cx="10503326" cy="589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7799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Ã©sultat de recherche d'images pour &quot;crÃ©ation onu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671" y="619291"/>
            <a:ext cx="8096250" cy="533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55581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18</Words>
  <Application>Microsoft Office PowerPoint</Application>
  <PresentationFormat>Grand écran</PresentationFormat>
  <Paragraphs>10</Paragraphs>
  <Slides>11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Cécile GILLES</dc:creator>
  <cp:lastModifiedBy>Cécile GILLES</cp:lastModifiedBy>
  <cp:revision>2</cp:revision>
  <dcterms:created xsi:type="dcterms:W3CDTF">2019-02-20T13:48:38Z</dcterms:created>
  <dcterms:modified xsi:type="dcterms:W3CDTF">2019-02-20T14:01:18Z</dcterms:modified>
</cp:coreProperties>
</file>