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65" r:id="rId2"/>
    <p:sldId id="264" r:id="rId3"/>
    <p:sldId id="258" r:id="rId4"/>
    <p:sldId id="259" r:id="rId5"/>
    <p:sldId id="261" r:id="rId6"/>
    <p:sldId id="260" r:id="rId7"/>
    <p:sldId id="262" r:id="rId8"/>
    <p:sldId id="269" r:id="rId9"/>
    <p:sldId id="257" r:id="rId10"/>
    <p:sldId id="256" r:id="rId11"/>
    <p:sldId id="266" r:id="rId12"/>
    <p:sldId id="268" r:id="rId13"/>
    <p:sldId id="267" r:id="rId14"/>
    <p:sldId id="270" r:id="rId15"/>
    <p:sldId id="271" r:id="rId16"/>
    <p:sldId id="272" r:id="rId17"/>
    <p:sldId id="273" r:id="rId18"/>
    <p:sldId id="263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9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CD82A-F41E-4E22-83E8-E946409A43EF}" type="datetimeFigureOut">
              <a:rPr lang="fr-FR" smtClean="0"/>
              <a:t>17/11/2018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7A74F-FAC6-4C84-8AF8-FAD5B35E40C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97A74F-FAC6-4C84-8AF8-FAD5B35E40C5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BE91-F453-431A-AD65-EEEFA657E9C3}" type="datetimeFigureOut">
              <a:rPr lang="fr-FR" smtClean="0"/>
              <a:t>17/11/2018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16D2-9D96-4EBC-9121-21850D6203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BE91-F453-431A-AD65-EEEFA657E9C3}" type="datetimeFigureOut">
              <a:rPr lang="fr-FR" smtClean="0"/>
              <a:t>17/11/2018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16D2-9D96-4EBC-9121-21850D6203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BE91-F453-431A-AD65-EEEFA657E9C3}" type="datetimeFigureOut">
              <a:rPr lang="fr-FR" smtClean="0"/>
              <a:t>17/11/2018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16D2-9D96-4EBC-9121-21850D6203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BE91-F453-431A-AD65-EEEFA657E9C3}" type="datetimeFigureOut">
              <a:rPr lang="fr-FR" smtClean="0"/>
              <a:t>17/11/2018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16D2-9D96-4EBC-9121-21850D6203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BE91-F453-431A-AD65-EEEFA657E9C3}" type="datetimeFigureOut">
              <a:rPr lang="fr-FR" smtClean="0"/>
              <a:t>17/11/2018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16D2-9D96-4EBC-9121-21850D6203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BE91-F453-431A-AD65-EEEFA657E9C3}" type="datetimeFigureOut">
              <a:rPr lang="fr-FR" smtClean="0"/>
              <a:t>17/11/2018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16D2-9D96-4EBC-9121-21850D6203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BE91-F453-431A-AD65-EEEFA657E9C3}" type="datetimeFigureOut">
              <a:rPr lang="fr-FR" smtClean="0"/>
              <a:t>17/11/2018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16D2-9D96-4EBC-9121-21850D6203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BE91-F453-431A-AD65-EEEFA657E9C3}" type="datetimeFigureOut">
              <a:rPr lang="fr-FR" smtClean="0"/>
              <a:t>17/11/2018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16D2-9D96-4EBC-9121-21850D6203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BE91-F453-431A-AD65-EEEFA657E9C3}" type="datetimeFigureOut">
              <a:rPr lang="fr-FR" smtClean="0"/>
              <a:t>17/11/2018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16D2-9D96-4EBC-9121-21850D6203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BE91-F453-431A-AD65-EEEFA657E9C3}" type="datetimeFigureOut">
              <a:rPr lang="fr-FR" smtClean="0"/>
              <a:t>17/11/2018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16D2-9D96-4EBC-9121-21850D6203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BE91-F453-431A-AD65-EEEFA657E9C3}" type="datetimeFigureOut">
              <a:rPr lang="fr-FR" smtClean="0"/>
              <a:t>17/11/2018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16D2-9D96-4EBC-9121-21850D6203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8BE91-F453-431A-AD65-EEEFA657E9C3}" type="datetimeFigureOut">
              <a:rPr lang="fr-FR" smtClean="0"/>
              <a:t>17/11/2018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B16D2-9D96-4EBC-9121-21850D6203A5}" type="slidenum">
              <a:rPr lang="fr-FR" smtClean="0"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7AhLJ8kfG4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Image result for monuments aux morts allemand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57166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age result for allemagne aprÃ¨s le traitÃ© de versaill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0"/>
            <a:ext cx="649705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deutschland 19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58180" cy="55959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Manifestations sociales en Allemag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7715304" cy="54888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mage result for crise 29 allemagne"/>
          <p:cNvPicPr>
            <a:picLocks noChangeAspect="1" noChangeArrowheads="1"/>
          </p:cNvPicPr>
          <p:nvPr/>
        </p:nvPicPr>
        <p:blipFill>
          <a:blip r:embed="rId2"/>
          <a:srcRect b="6470"/>
          <a:stretch>
            <a:fillRect/>
          </a:stretch>
        </p:blipFill>
        <p:spPr bwMode="auto">
          <a:xfrm>
            <a:off x="571472" y="642918"/>
            <a:ext cx="8001056" cy="53905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age result for deutschland 19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14422"/>
            <a:ext cx="8047364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mage result for crise 29 allemag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14356"/>
            <a:ext cx="8479456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ampagne Ã©lectorale du NSDA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8310565" cy="56332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0"/>
            <a:ext cx="486294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1055" y="0"/>
            <a:ext cx="4862945" cy="6858000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0" y="6072206"/>
            <a:ext cx="4286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dventure" pitchFamily="2" charset="0"/>
              </a:rPr>
              <a:t>Un seul espoir : Hitler</a:t>
            </a:r>
            <a:endParaRPr lang="fr-FR" sz="3200" dirty="0">
              <a:latin typeface="Adventure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Votez Hitl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0"/>
            <a:ext cx="474042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Votez Hitl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3578" y="0"/>
            <a:ext cx="4740422" cy="685800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0" y="5780782"/>
            <a:ext cx="4286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dventure" pitchFamily="2" charset="0"/>
              </a:rPr>
              <a:t>Ça  suffit maintenant ! Votez Hitler !</a:t>
            </a:r>
            <a:endParaRPr lang="fr-FR" sz="3200" dirty="0">
              <a:latin typeface="Adventure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Affiche de Felix Albrec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0"/>
            <a:ext cx="469379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Affiche de Felix Albrec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50205" y="0"/>
            <a:ext cx="4693795" cy="685800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0" y="3318570"/>
            <a:ext cx="42862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i="1" dirty="0">
                <a:latin typeface="Adventure" pitchFamily="2" charset="0"/>
              </a:rPr>
              <a:t>Hommes! Femmes! Des millions d'hommes sont au chômage, des millions d'enfants n'ont pas de futur. Sauvez la famille allemande, votez Adolf Hitler</a:t>
            </a:r>
            <a:endParaRPr lang="fr-FR" sz="3200" dirty="0">
              <a:latin typeface="Adventure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Image result for affiche propagande nazi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0"/>
            <a:ext cx="496062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Image result for affiche propagande nazi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83380" y="0"/>
            <a:ext cx="4960620" cy="685800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214314" y="6273225"/>
            <a:ext cx="4286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i="1" dirty="0" smtClean="0">
                <a:latin typeface="Adventure" pitchFamily="2" charset="0"/>
              </a:rPr>
              <a:t>Vive l’Allemagne !</a:t>
            </a:r>
            <a:endParaRPr lang="fr-FR" sz="3200" dirty="0">
              <a:latin typeface="Adventure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 droite 1">
            <a:hlinkClick r:id="rId2"/>
          </p:cNvPr>
          <p:cNvSpPr/>
          <p:nvPr/>
        </p:nvSpPr>
        <p:spPr>
          <a:xfrm>
            <a:off x="3571868" y="2357430"/>
            <a:ext cx="2357454" cy="1500198"/>
          </a:xfrm>
          <a:prstGeom prst="rightArrow">
            <a:avLst/>
          </a:prstGeom>
          <a:solidFill>
            <a:schemeClr val="tx1">
              <a:lumMod val="8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mage result for manifestation allemagne 19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00108"/>
            <a:ext cx="8704443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5207</TotalTime>
  <Words>43</Words>
  <Application>Microsoft Office PowerPoint</Application>
  <PresentationFormat>Affichage à l'écran (4:3)</PresentationFormat>
  <Paragraphs>5</Paragraphs>
  <Slides>18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Cécile</dc:creator>
  <cp:lastModifiedBy>Cécile</cp:lastModifiedBy>
  <cp:revision>6</cp:revision>
  <dcterms:created xsi:type="dcterms:W3CDTF">2018-11-17T18:46:47Z</dcterms:created>
  <dcterms:modified xsi:type="dcterms:W3CDTF">2018-11-21T09:34:35Z</dcterms:modified>
</cp:coreProperties>
</file>