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37" d="100"/>
          <a:sy n="37" d="100"/>
        </p:scale>
        <p:origin x="-66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11392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76799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6588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6104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51039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4589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9941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72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70355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9980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9330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C0E16-DA90-4067-8ABF-049097709A5B}" type="datetimeFigureOut">
              <a:rPr lang="fr-FR" smtClean="0"/>
              <a:pPr/>
              <a:t>24/10/2018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38245-5DB9-40BD-AB38-A8F718E2EB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83831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84464" y="270164"/>
            <a:ext cx="1132609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/>
              <a:t>Nom de la ville choisie</a:t>
            </a:r>
            <a:endParaRPr lang="fr-FR" sz="4000" dirty="0"/>
          </a:p>
        </p:txBody>
      </p:sp>
      <p:sp>
        <p:nvSpPr>
          <p:cNvPr id="5" name="ZoneTexte 4"/>
          <p:cNvSpPr txBox="1"/>
          <p:nvPr/>
        </p:nvSpPr>
        <p:spPr>
          <a:xfrm>
            <a:off x="2982191" y="1527463"/>
            <a:ext cx="6639791" cy="4154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/>
              <a:t>Photo de la ville choisie</a:t>
            </a:r>
          </a:p>
          <a:p>
            <a:pPr algn="ctr"/>
            <a:endParaRPr lang="fr-FR" sz="4400" dirty="0"/>
          </a:p>
          <a:p>
            <a:pPr algn="ctr"/>
            <a:endParaRPr lang="fr-FR" sz="4400" dirty="0" smtClean="0"/>
          </a:p>
          <a:p>
            <a:pPr algn="ctr"/>
            <a:endParaRPr lang="fr-FR" sz="4400" dirty="0"/>
          </a:p>
          <a:p>
            <a:pPr algn="ctr"/>
            <a:endParaRPr lang="fr-FR" sz="4400" dirty="0" smtClean="0"/>
          </a:p>
          <a:p>
            <a:pPr algn="ctr"/>
            <a:r>
              <a:rPr lang="fr-FR" sz="4400" dirty="0" smtClean="0"/>
              <a:t>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xmlns="" val="330029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7037" y="1589809"/>
            <a:ext cx="6057900" cy="3261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3600" smtClean="0"/>
              <a:t>Population : ……………………………</a:t>
            </a:r>
          </a:p>
          <a:p>
            <a:pPr>
              <a:lnSpc>
                <a:spcPct val="200000"/>
              </a:lnSpc>
            </a:pPr>
            <a:r>
              <a:rPr lang="fr-FR" sz="3600" smtClean="0"/>
              <a:t>Continent : ………………………....…</a:t>
            </a:r>
          </a:p>
          <a:p>
            <a:pPr>
              <a:lnSpc>
                <a:spcPct val="200000"/>
              </a:lnSpc>
            </a:pPr>
            <a:r>
              <a:rPr lang="fr-FR" sz="3600" smtClean="0"/>
              <a:t>Pays : …………………..………………..</a:t>
            </a:r>
            <a:endParaRPr lang="fr-FR" sz="3600" dirty="0"/>
          </a:p>
        </p:txBody>
      </p:sp>
      <p:sp>
        <p:nvSpPr>
          <p:cNvPr id="4" name="ZoneTexte 3"/>
          <p:cNvSpPr txBox="1"/>
          <p:nvPr/>
        </p:nvSpPr>
        <p:spPr>
          <a:xfrm>
            <a:off x="6431973" y="363682"/>
            <a:ext cx="5403272" cy="59093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Carte permettant de situer la ville choisie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40286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96191" y="280555"/>
            <a:ext cx="1046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Photographie aérienne de ………………………….</a:t>
            </a:r>
            <a:endParaRPr lang="fr-FR" sz="2800" dirty="0"/>
          </a:p>
        </p:txBody>
      </p:sp>
      <p:sp>
        <p:nvSpPr>
          <p:cNvPr id="3" name="ZoneTexte 2"/>
          <p:cNvSpPr txBox="1"/>
          <p:nvPr/>
        </p:nvSpPr>
        <p:spPr>
          <a:xfrm>
            <a:off x="1059873" y="1132609"/>
            <a:ext cx="10744200" cy="5355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Insérer une photographie aérienne de la ville choisie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54459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4855" y="176645"/>
            <a:ext cx="114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Photographies du centre-ville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2143927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4855" y="176645"/>
            <a:ext cx="114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Photographies des banlieues aisées de la ville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3178199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4855" y="176645"/>
            <a:ext cx="114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Photographies des banlieues pauvres de la ville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1519308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4855" y="176645"/>
            <a:ext cx="114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Photographies de l’espace périurbain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1109313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4855" y="176645"/>
            <a:ext cx="114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Photographies de l’espace rural autour de la ville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8231093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68</Words>
  <Application>Microsoft Office PowerPoint</Application>
  <PresentationFormat>Personnalisé</PresentationFormat>
  <Paragraphs>52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</dc:creator>
  <cp:lastModifiedBy>Cécile</cp:lastModifiedBy>
  <cp:revision>5</cp:revision>
  <dcterms:created xsi:type="dcterms:W3CDTF">2017-10-31T15:28:19Z</dcterms:created>
  <dcterms:modified xsi:type="dcterms:W3CDTF">2018-10-24T14:25:49Z</dcterms:modified>
</cp:coreProperties>
</file>