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5525"/>
    <a:srgbClr val="CB9B13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>
        <p:scale>
          <a:sx n="35" d="100"/>
          <a:sy n="35" d="100"/>
        </p:scale>
        <p:origin x="-2628" y="-45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1476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1901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9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386387" y="396703"/>
            <a:ext cx="1671638" cy="845220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1476" y="396703"/>
            <a:ext cx="4900613" cy="845220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2A876-246C-4441-BC46-B227E696CB96}" type="datetimeFigureOut">
              <a:rPr lang="fr-FR" smtClean="0"/>
              <a:pPr/>
              <a:t>02/10/2018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46E6D-B409-479B-8D81-DCA148EF4656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jpe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jpe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2" Type="http://schemas.openxmlformats.org/officeDocument/2006/relationships/image" Target="../media/image37.jpe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5" Type="http://schemas.openxmlformats.org/officeDocument/2006/relationships/image" Target="../media/image40.jpe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jpe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jpeg"/><Relationship Id="rId27" Type="http://schemas.openxmlformats.org/officeDocument/2006/relationships/image" Target="../media/image6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71.jpeg"/><Relationship Id="rId3" Type="http://schemas.openxmlformats.org/officeDocument/2006/relationships/image" Target="../media/image54.png"/><Relationship Id="rId7" Type="http://schemas.openxmlformats.org/officeDocument/2006/relationships/image" Target="../media/image20.png"/><Relationship Id="rId12" Type="http://schemas.openxmlformats.org/officeDocument/2006/relationships/image" Target="../media/image70.jpeg"/><Relationship Id="rId2" Type="http://schemas.openxmlformats.org/officeDocument/2006/relationships/image" Target="../media/image37.jpe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69.png"/><Relationship Id="rId5" Type="http://schemas.openxmlformats.org/officeDocument/2006/relationships/image" Target="../media/image68.jpeg"/><Relationship Id="rId15" Type="http://schemas.openxmlformats.org/officeDocument/2006/relationships/image" Target="../media/image73.png"/><Relationship Id="rId10" Type="http://schemas.openxmlformats.org/officeDocument/2006/relationships/image" Target="../media/image23.png"/><Relationship Id="rId4" Type="http://schemas.openxmlformats.org/officeDocument/2006/relationships/image" Target="../media/image67.png"/><Relationship Id="rId9" Type="http://schemas.openxmlformats.org/officeDocument/2006/relationships/image" Target="../media/image64.jpeg"/><Relationship Id="rId14" Type="http://schemas.openxmlformats.org/officeDocument/2006/relationships/image" Target="../media/image7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78.jpeg"/><Relationship Id="rId3" Type="http://schemas.openxmlformats.org/officeDocument/2006/relationships/image" Target="../media/image42.jpeg"/><Relationship Id="rId7" Type="http://schemas.openxmlformats.org/officeDocument/2006/relationships/image" Target="../media/image35.jpeg"/><Relationship Id="rId12" Type="http://schemas.openxmlformats.org/officeDocument/2006/relationships/image" Target="../media/image77.jpeg"/><Relationship Id="rId17" Type="http://schemas.openxmlformats.org/officeDocument/2006/relationships/image" Target="../media/image82.jpeg"/><Relationship Id="rId2" Type="http://schemas.openxmlformats.org/officeDocument/2006/relationships/image" Target="../media/image38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11" Type="http://schemas.openxmlformats.org/officeDocument/2006/relationships/image" Target="../media/image76.jpeg"/><Relationship Id="rId5" Type="http://schemas.openxmlformats.org/officeDocument/2006/relationships/image" Target="../media/image59.png"/><Relationship Id="rId15" Type="http://schemas.openxmlformats.org/officeDocument/2006/relationships/image" Target="../media/image80.jpeg"/><Relationship Id="rId10" Type="http://schemas.openxmlformats.org/officeDocument/2006/relationships/image" Target="../media/image75.jpeg"/><Relationship Id="rId4" Type="http://schemas.openxmlformats.org/officeDocument/2006/relationships/image" Target="../media/image47.png"/><Relationship Id="rId9" Type="http://schemas.openxmlformats.org/officeDocument/2006/relationships/image" Target="../media/image74.jpeg"/><Relationship Id="rId14" Type="http://schemas.openxmlformats.org/officeDocument/2006/relationships/image" Target="../media/image7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Related image"/>
          <p:cNvPicPr>
            <a:picLocks noChangeAspect="1" noChangeArrowheads="1"/>
          </p:cNvPicPr>
          <p:nvPr/>
        </p:nvPicPr>
        <p:blipFill>
          <a:blip r:embed="rId2"/>
          <a:srcRect l="19747" t="28236" r="21735"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5" name="Rectangle à coins arrondis 4"/>
          <p:cNvSpPr/>
          <p:nvPr/>
        </p:nvSpPr>
        <p:spPr>
          <a:xfrm>
            <a:off x="857232" y="9024965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2000240" y="9024965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929066" y="8882090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786322" y="8739214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572140" y="8382023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786190" y="7381891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2928934" y="7167577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143116" y="7024702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714488" y="6090387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2571744" y="5881694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3429000" y="5667380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4286256" y="5310189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3786190" y="4524371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2928934" y="4310057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1214422" y="6953264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2071678" y="4024306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2857496" y="3381363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3643314" y="3167050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3929066" y="2309794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à coins arrondis 31"/>
          <p:cNvSpPr/>
          <p:nvPr/>
        </p:nvSpPr>
        <p:spPr>
          <a:xfrm>
            <a:off x="4714884" y="7667644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 à coins arrondis 32"/>
          <p:cNvSpPr/>
          <p:nvPr/>
        </p:nvSpPr>
        <p:spPr>
          <a:xfrm>
            <a:off x="3000372" y="9024965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278" name="Picture 14" descr="Image result for mannequin dess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9" y="0"/>
            <a:ext cx="2563813" cy="1922463"/>
          </a:xfrm>
          <a:prstGeom prst="rect">
            <a:avLst/>
          </a:prstGeom>
          <a:noFill/>
        </p:spPr>
      </p:pic>
      <p:pic>
        <p:nvPicPr>
          <p:cNvPr id="11280" name="Picture 16" descr="Image result for flash appareil photo dessi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2100"/>
          <a:stretch>
            <a:fillRect/>
          </a:stretch>
        </p:blipFill>
        <p:spPr bwMode="auto">
          <a:xfrm>
            <a:off x="2214554" y="0"/>
            <a:ext cx="1143008" cy="2024042"/>
          </a:xfrm>
          <a:prstGeom prst="rect">
            <a:avLst/>
          </a:prstGeom>
          <a:noFill/>
        </p:spPr>
      </p:pic>
      <p:pic>
        <p:nvPicPr>
          <p:cNvPr id="37" name="Picture 16" descr="Image result for flash appareil photo dessi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2100"/>
          <a:stretch>
            <a:fillRect/>
          </a:stretch>
        </p:blipFill>
        <p:spPr bwMode="auto">
          <a:xfrm flipH="1">
            <a:off x="3929066" y="0"/>
            <a:ext cx="1143008" cy="2024042"/>
          </a:xfrm>
          <a:prstGeom prst="rect">
            <a:avLst/>
          </a:prstGeom>
          <a:noFill/>
        </p:spPr>
      </p:pic>
      <p:pic>
        <p:nvPicPr>
          <p:cNvPr id="11282" name="Picture 18" descr="Image result for dÃ©s avec des mo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70" y="9096404"/>
            <a:ext cx="571504" cy="571505"/>
          </a:xfrm>
          <a:prstGeom prst="rect">
            <a:avLst/>
          </a:prstGeom>
          <a:noFill/>
        </p:spPr>
      </p:pic>
      <p:pic>
        <p:nvPicPr>
          <p:cNvPr id="11284" name="Picture 20" descr="Image result for talon cassÃ©"/>
          <p:cNvPicPr>
            <a:picLocks noChangeAspect="1" noChangeArrowheads="1"/>
          </p:cNvPicPr>
          <p:nvPr/>
        </p:nvPicPr>
        <p:blipFill>
          <a:blip r:embed="rId6" cstate="print"/>
          <a:srcRect l="30866" r="8688" b="19194"/>
          <a:stretch>
            <a:fillRect/>
          </a:stretch>
        </p:blipFill>
        <p:spPr bwMode="auto">
          <a:xfrm>
            <a:off x="3071810" y="9241067"/>
            <a:ext cx="576000" cy="355404"/>
          </a:xfrm>
          <a:prstGeom prst="rect">
            <a:avLst/>
          </a:prstGeom>
          <a:noFill/>
        </p:spPr>
      </p:pic>
      <p:sp>
        <p:nvSpPr>
          <p:cNvPr id="11286" name="AutoShape 22" descr="Image result for bouche rouge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44" name="Groupe 43"/>
          <p:cNvGrpSpPr/>
          <p:nvPr/>
        </p:nvGrpSpPr>
        <p:grpSpPr>
          <a:xfrm>
            <a:off x="2025461" y="9167843"/>
            <a:ext cx="617722" cy="428627"/>
            <a:chOff x="2025460" y="9167842"/>
            <a:chExt cx="617722" cy="428628"/>
          </a:xfrm>
        </p:grpSpPr>
        <p:pic>
          <p:nvPicPr>
            <p:cNvPr id="11288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43" name="Ellipse 42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1290" name="Picture 26" descr="Related image"/>
          <p:cNvPicPr>
            <a:picLocks noChangeAspect="1" noChangeArrowheads="1"/>
          </p:cNvPicPr>
          <p:nvPr/>
        </p:nvPicPr>
        <p:blipFill>
          <a:blip r:embed="rId8"/>
          <a:srcRect r="66912"/>
          <a:stretch>
            <a:fillRect/>
          </a:stretch>
        </p:blipFill>
        <p:spPr bwMode="auto">
          <a:xfrm>
            <a:off x="3000372" y="7235011"/>
            <a:ext cx="571504" cy="575511"/>
          </a:xfrm>
          <a:prstGeom prst="rect">
            <a:avLst/>
          </a:prstGeom>
          <a:noFill/>
        </p:spPr>
      </p:pic>
      <p:sp>
        <p:nvSpPr>
          <p:cNvPr id="11292" name="AutoShape 28" descr="Image result for write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47" name="Rectangle à coins arrondis 46"/>
          <p:cNvSpPr/>
          <p:nvPr/>
        </p:nvSpPr>
        <p:spPr>
          <a:xfrm>
            <a:off x="3000372" y="1952604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94" name="AutoShape 30" descr="Related image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1296" name="Picture 32" descr="Image result for Ã©crir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60" y="7739082"/>
            <a:ext cx="451047" cy="500067"/>
          </a:xfrm>
          <a:prstGeom prst="rect">
            <a:avLst/>
          </a:prstGeom>
          <a:noFill/>
        </p:spPr>
      </p:pic>
      <p:pic>
        <p:nvPicPr>
          <p:cNvPr id="50" name="Picture 18" descr="Image result for dÃ©s avec des mo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8" y="7453331"/>
            <a:ext cx="571504" cy="571505"/>
          </a:xfrm>
          <a:prstGeom prst="rect">
            <a:avLst/>
          </a:prstGeom>
          <a:noFill/>
        </p:spPr>
      </p:pic>
      <p:pic>
        <p:nvPicPr>
          <p:cNvPr id="51" name="Picture 18" descr="Image result for dÃ©s avec des mo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60" y="8810652"/>
            <a:ext cx="571504" cy="571505"/>
          </a:xfrm>
          <a:prstGeom prst="rect">
            <a:avLst/>
          </a:prstGeom>
          <a:noFill/>
        </p:spPr>
      </p:pic>
      <p:pic>
        <p:nvPicPr>
          <p:cNvPr id="52" name="Picture 18" descr="Image result for dÃ©s avec des mo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82" y="5953132"/>
            <a:ext cx="571504" cy="571505"/>
          </a:xfrm>
          <a:prstGeom prst="rect">
            <a:avLst/>
          </a:prstGeom>
          <a:noFill/>
        </p:spPr>
      </p:pic>
      <p:pic>
        <p:nvPicPr>
          <p:cNvPr id="53" name="Picture 18" descr="Image result for dÃ©s avec des mo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94" y="5381628"/>
            <a:ext cx="571504" cy="571505"/>
          </a:xfrm>
          <a:prstGeom prst="rect">
            <a:avLst/>
          </a:prstGeom>
          <a:noFill/>
        </p:spPr>
      </p:pic>
      <p:pic>
        <p:nvPicPr>
          <p:cNvPr id="54" name="Picture 18" descr="Image result for dÃ©s avec des mot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72" y="4381496"/>
            <a:ext cx="571504" cy="571505"/>
          </a:xfrm>
          <a:prstGeom prst="rect">
            <a:avLst/>
          </a:prstGeom>
          <a:noFill/>
        </p:spPr>
      </p:pic>
      <p:grpSp>
        <p:nvGrpSpPr>
          <p:cNvPr id="55" name="Groupe 54"/>
          <p:cNvGrpSpPr/>
          <p:nvPr/>
        </p:nvGrpSpPr>
        <p:grpSpPr>
          <a:xfrm>
            <a:off x="5643578" y="8524900"/>
            <a:ext cx="617722" cy="428627"/>
            <a:chOff x="2025460" y="9167842"/>
            <a:chExt cx="617722" cy="428628"/>
          </a:xfrm>
        </p:grpSpPr>
        <p:pic>
          <p:nvPicPr>
            <p:cNvPr id="56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57" name="Ellipse 56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1785926" y="6238885"/>
            <a:ext cx="617722" cy="428627"/>
            <a:chOff x="2025460" y="9167842"/>
            <a:chExt cx="617722" cy="428628"/>
          </a:xfrm>
        </p:grpSpPr>
        <p:pic>
          <p:nvPicPr>
            <p:cNvPr id="59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60" name="Ellipse 59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3786190" y="4667249"/>
            <a:ext cx="617722" cy="428627"/>
            <a:chOff x="2025460" y="9167842"/>
            <a:chExt cx="617722" cy="428628"/>
          </a:xfrm>
        </p:grpSpPr>
        <p:pic>
          <p:nvPicPr>
            <p:cNvPr id="62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63" name="Ellipse 62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64" name="Groupe 63"/>
          <p:cNvGrpSpPr/>
          <p:nvPr/>
        </p:nvGrpSpPr>
        <p:grpSpPr>
          <a:xfrm>
            <a:off x="3929067" y="2452671"/>
            <a:ext cx="617722" cy="428627"/>
            <a:chOff x="2025460" y="9167842"/>
            <a:chExt cx="617722" cy="428628"/>
          </a:xfrm>
        </p:grpSpPr>
        <p:pic>
          <p:nvPicPr>
            <p:cNvPr id="65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66" name="Ellipse 65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3000373" y="2095480"/>
            <a:ext cx="617722" cy="428627"/>
            <a:chOff x="2025460" y="9167842"/>
            <a:chExt cx="617722" cy="428628"/>
          </a:xfrm>
        </p:grpSpPr>
        <p:pic>
          <p:nvPicPr>
            <p:cNvPr id="68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69" name="Ellipse 68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0" name="Picture 32" descr="Image result for Ã©crir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43" y="8953527"/>
            <a:ext cx="451047" cy="500067"/>
          </a:xfrm>
          <a:prstGeom prst="rect">
            <a:avLst/>
          </a:prstGeom>
          <a:noFill/>
        </p:spPr>
      </p:pic>
      <p:pic>
        <p:nvPicPr>
          <p:cNvPr id="71" name="Picture 32" descr="Image result for Ã©crir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8" y="7024702"/>
            <a:ext cx="451047" cy="500067"/>
          </a:xfrm>
          <a:prstGeom prst="rect">
            <a:avLst/>
          </a:prstGeom>
          <a:noFill/>
        </p:spPr>
      </p:pic>
      <p:pic>
        <p:nvPicPr>
          <p:cNvPr id="72" name="Picture 32" descr="Image result for Ã©crir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6" y="5738818"/>
            <a:ext cx="451047" cy="500067"/>
          </a:xfrm>
          <a:prstGeom prst="rect">
            <a:avLst/>
          </a:prstGeom>
          <a:noFill/>
        </p:spPr>
      </p:pic>
      <p:pic>
        <p:nvPicPr>
          <p:cNvPr id="73" name="Picture 32" descr="Image result for Ã©crir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54" y="4095744"/>
            <a:ext cx="451047" cy="500067"/>
          </a:xfrm>
          <a:prstGeom prst="rect">
            <a:avLst/>
          </a:prstGeom>
          <a:noFill/>
        </p:spPr>
      </p:pic>
      <p:pic>
        <p:nvPicPr>
          <p:cNvPr id="74" name="Picture 32" descr="Image result for Ã©crir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90" y="3309926"/>
            <a:ext cx="451047" cy="500067"/>
          </a:xfrm>
          <a:prstGeom prst="rect">
            <a:avLst/>
          </a:prstGeom>
          <a:noFill/>
        </p:spPr>
      </p:pic>
      <p:pic>
        <p:nvPicPr>
          <p:cNvPr id="75" name="Picture 20" descr="Image result for talon cassÃ©"/>
          <p:cNvPicPr>
            <a:picLocks noChangeAspect="1" noChangeArrowheads="1"/>
          </p:cNvPicPr>
          <p:nvPr/>
        </p:nvPicPr>
        <p:blipFill>
          <a:blip r:embed="rId6" cstate="print"/>
          <a:srcRect l="30866" r="8688" b="19194"/>
          <a:stretch>
            <a:fillRect/>
          </a:stretch>
        </p:blipFill>
        <p:spPr bwMode="auto">
          <a:xfrm>
            <a:off x="2214554" y="7167578"/>
            <a:ext cx="576000" cy="355404"/>
          </a:xfrm>
          <a:prstGeom prst="rect">
            <a:avLst/>
          </a:prstGeom>
          <a:noFill/>
        </p:spPr>
      </p:pic>
      <p:pic>
        <p:nvPicPr>
          <p:cNvPr id="76" name="Picture 20" descr="Image result for talon cassÃ©"/>
          <p:cNvPicPr>
            <a:picLocks noChangeAspect="1" noChangeArrowheads="1"/>
          </p:cNvPicPr>
          <p:nvPr/>
        </p:nvPicPr>
        <p:blipFill>
          <a:blip r:embed="rId6" cstate="print"/>
          <a:srcRect l="30866" r="8688" b="19194"/>
          <a:stretch>
            <a:fillRect/>
          </a:stretch>
        </p:blipFill>
        <p:spPr bwMode="auto">
          <a:xfrm>
            <a:off x="2928934" y="3595679"/>
            <a:ext cx="576000" cy="355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1"/>
          <a:ext cx="6858000" cy="9906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1714500"/>
                <a:gridCol w="1714500"/>
                <a:gridCol w="1714500"/>
              </a:tblGrid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98494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7414" name="Picture 6" descr="Image result for green ski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5" y="8672973"/>
            <a:ext cx="928694" cy="1233028"/>
          </a:xfrm>
          <a:prstGeom prst="rect">
            <a:avLst/>
          </a:prstGeom>
          <a:noFill/>
        </p:spPr>
      </p:pic>
      <p:pic>
        <p:nvPicPr>
          <p:cNvPr id="17416" name="Picture 8" descr="Image result for yellow ski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8" y="-190536"/>
            <a:ext cx="1452754" cy="1928826"/>
          </a:xfrm>
          <a:prstGeom prst="rect">
            <a:avLst/>
          </a:prstGeom>
          <a:noFill/>
        </p:spPr>
      </p:pic>
      <p:pic>
        <p:nvPicPr>
          <p:cNvPr id="17418" name="Picture 10" descr="Image result for black ski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1452539"/>
            <a:ext cx="1381124" cy="1381124"/>
          </a:xfrm>
          <a:prstGeom prst="rect">
            <a:avLst/>
          </a:prstGeom>
          <a:noFill/>
        </p:spPr>
      </p:pic>
      <p:pic>
        <p:nvPicPr>
          <p:cNvPr id="17420" name="Picture 12" descr="Image result for white ski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52" y="7024702"/>
            <a:ext cx="1076114" cy="1428761"/>
          </a:xfrm>
          <a:prstGeom prst="rect">
            <a:avLst/>
          </a:prstGeom>
          <a:noFill/>
        </p:spPr>
      </p:pic>
      <p:sp>
        <p:nvSpPr>
          <p:cNvPr id="17424" name="AutoShape 16" descr="Image result for pink skirt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7426" name="Picture 18" descr="Image result for pink skir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26" y="3881430"/>
            <a:ext cx="1506560" cy="2000264"/>
          </a:xfrm>
          <a:prstGeom prst="rect">
            <a:avLst/>
          </a:prstGeom>
          <a:noFill/>
        </p:spPr>
      </p:pic>
      <p:sp>
        <p:nvSpPr>
          <p:cNvPr id="17428" name="AutoShape 20" descr="Image result for blue shoe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7430" name="Picture 22" descr="Image result for blue sho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52" y="2881298"/>
            <a:ext cx="1214446" cy="1214446"/>
          </a:xfrm>
          <a:prstGeom prst="rect">
            <a:avLst/>
          </a:prstGeom>
          <a:noFill/>
        </p:spPr>
      </p:pic>
      <p:pic>
        <p:nvPicPr>
          <p:cNvPr id="17432" name="Picture 24" descr="Image result for black shoe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57364" y="7096139"/>
            <a:ext cx="1428760" cy="1428761"/>
          </a:xfrm>
          <a:prstGeom prst="rect">
            <a:avLst/>
          </a:prstGeom>
          <a:noFill/>
        </p:spPr>
      </p:pic>
      <p:pic>
        <p:nvPicPr>
          <p:cNvPr id="17434" name="Picture 26" descr="Image result for black sneaker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9" y="-119098"/>
            <a:ext cx="1643074" cy="1643074"/>
          </a:xfrm>
          <a:prstGeom prst="rect">
            <a:avLst/>
          </a:prstGeom>
          <a:noFill/>
        </p:spPr>
      </p:pic>
      <p:pic>
        <p:nvPicPr>
          <p:cNvPr id="17436" name="Picture 28" descr="Image result for red dres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72141" y="4310059"/>
            <a:ext cx="1018709" cy="1352543"/>
          </a:xfrm>
          <a:prstGeom prst="rect">
            <a:avLst/>
          </a:prstGeom>
          <a:noFill/>
        </p:spPr>
      </p:pic>
      <p:sp>
        <p:nvSpPr>
          <p:cNvPr id="17438" name="AutoShape 30" descr="Image result for black dres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7440" name="Picture 32" descr="Image result for black dres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43578" y="7167577"/>
            <a:ext cx="928670" cy="1232998"/>
          </a:xfrm>
          <a:prstGeom prst="rect">
            <a:avLst/>
          </a:prstGeom>
          <a:noFill/>
        </p:spPr>
      </p:pic>
      <p:pic>
        <p:nvPicPr>
          <p:cNvPr id="17442" name="Picture 34" descr="Related imag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43315" y="1238225"/>
            <a:ext cx="1327663" cy="1566022"/>
          </a:xfrm>
          <a:prstGeom prst="rect">
            <a:avLst/>
          </a:prstGeom>
          <a:noFill/>
        </p:spPr>
      </p:pic>
      <p:sp>
        <p:nvSpPr>
          <p:cNvPr id="17444" name="AutoShape 36" descr="Image result for blue shirt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7446" name="Picture 38" descr="Related imag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290" y="4310060"/>
            <a:ext cx="1142984" cy="1210553"/>
          </a:xfrm>
          <a:prstGeom prst="rect">
            <a:avLst/>
          </a:prstGeom>
          <a:noFill/>
        </p:spPr>
      </p:pic>
      <p:sp>
        <p:nvSpPr>
          <p:cNvPr id="17448" name="AutoShape 40" descr="Image result for green dres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7450" name="Picture 42" descr="Related imag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2233" y="5738818"/>
            <a:ext cx="953628" cy="1214446"/>
          </a:xfrm>
          <a:prstGeom prst="rect">
            <a:avLst/>
          </a:prstGeom>
          <a:noFill/>
        </p:spPr>
      </p:pic>
      <p:pic>
        <p:nvPicPr>
          <p:cNvPr id="17452" name="Picture 44" descr="Image result for black sunglasse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71612" y="1738291"/>
            <a:ext cx="1924114" cy="857256"/>
          </a:xfrm>
          <a:prstGeom prst="rect">
            <a:avLst/>
          </a:prstGeom>
          <a:noFill/>
        </p:spPr>
      </p:pic>
      <p:pic>
        <p:nvPicPr>
          <p:cNvPr id="17454" name="Picture 46" descr="Image result for blue trouser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643314" y="5738818"/>
            <a:ext cx="1214446" cy="1214446"/>
          </a:xfrm>
          <a:prstGeom prst="rect">
            <a:avLst/>
          </a:prstGeom>
          <a:noFill/>
        </p:spPr>
      </p:pic>
      <p:pic>
        <p:nvPicPr>
          <p:cNvPr id="17456" name="Picture 48" descr="Image result for pink t-shirt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8" y="1523978"/>
            <a:ext cx="919912" cy="1158793"/>
          </a:xfrm>
          <a:prstGeom prst="rect">
            <a:avLst/>
          </a:prstGeom>
          <a:noFill/>
        </p:spPr>
      </p:pic>
      <p:pic>
        <p:nvPicPr>
          <p:cNvPr id="17458" name="Picture 50" descr="Image result for green cap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1414" y="1"/>
            <a:ext cx="1452538" cy="1452538"/>
          </a:xfrm>
          <a:prstGeom prst="rect">
            <a:avLst/>
          </a:prstGeom>
          <a:noFill/>
        </p:spPr>
      </p:pic>
      <p:sp>
        <p:nvSpPr>
          <p:cNvPr id="17460" name="AutoShape 52" descr="Image result for purple scarf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62" name="Picture 54" descr="Image result for purple scarf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786190" y="-88448"/>
            <a:ext cx="1214446" cy="1612425"/>
          </a:xfrm>
          <a:prstGeom prst="rect">
            <a:avLst/>
          </a:prstGeom>
          <a:noFill/>
        </p:spPr>
      </p:pic>
      <p:pic>
        <p:nvPicPr>
          <p:cNvPr id="17464" name="Picture 56" descr="Image result for green earrings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571876" y="4310057"/>
            <a:ext cx="1428760" cy="1428761"/>
          </a:xfrm>
          <a:prstGeom prst="rect">
            <a:avLst/>
          </a:prstGeom>
          <a:noFill/>
        </p:spPr>
      </p:pic>
      <p:pic>
        <p:nvPicPr>
          <p:cNvPr id="17466" name="Picture 58" descr="Image result for yellow trousers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2809860"/>
            <a:ext cx="1500174" cy="1500174"/>
          </a:xfrm>
          <a:prstGeom prst="rect">
            <a:avLst/>
          </a:prstGeom>
          <a:noFill/>
        </p:spPr>
      </p:pic>
      <p:pic>
        <p:nvPicPr>
          <p:cNvPr id="17468" name="Picture 60" descr="Image result for red sweater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1928803" y="2738423"/>
            <a:ext cx="1237531" cy="1643074"/>
          </a:xfrm>
          <a:prstGeom prst="rect">
            <a:avLst/>
          </a:prstGeom>
          <a:noFill/>
        </p:spPr>
      </p:pic>
      <p:pic>
        <p:nvPicPr>
          <p:cNvPr id="17470" name="Picture 62" descr="Image result for black coat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357826" y="2881299"/>
            <a:ext cx="1357322" cy="1357321"/>
          </a:xfrm>
          <a:prstGeom prst="rect">
            <a:avLst/>
          </a:prstGeom>
          <a:noFill/>
        </p:spPr>
      </p:pic>
      <p:sp>
        <p:nvSpPr>
          <p:cNvPr id="17472" name="AutoShape 64" descr="Image result for orange shirt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74" name="Picture 66" descr="Image result for orange shirt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143116" y="5738819"/>
            <a:ext cx="928694" cy="1250203"/>
          </a:xfrm>
          <a:prstGeom prst="rect">
            <a:avLst/>
          </a:prstGeom>
          <a:noFill/>
        </p:spPr>
      </p:pic>
      <p:pic>
        <p:nvPicPr>
          <p:cNvPr id="17476" name="Picture 68" descr="Image result for pink sweater men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3919464" y="5238751"/>
            <a:ext cx="4081568" cy="2143140"/>
          </a:xfrm>
          <a:prstGeom prst="rect">
            <a:avLst/>
          </a:prstGeom>
          <a:noFill/>
        </p:spPr>
      </p:pic>
      <p:pic>
        <p:nvPicPr>
          <p:cNvPr id="17478" name="Picture 70" descr="Image result for blue hat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500438" y="8453463"/>
            <a:ext cx="1571636" cy="1571636"/>
          </a:xfrm>
          <a:prstGeom prst="rect">
            <a:avLst/>
          </a:prstGeom>
          <a:noFill/>
        </p:spPr>
      </p:pic>
      <p:pic>
        <p:nvPicPr>
          <p:cNvPr id="17480" name="Picture 72" descr="Image result for red earrings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85728" y="7024702"/>
            <a:ext cx="1143008" cy="1520048"/>
          </a:xfrm>
          <a:prstGeom prst="rect">
            <a:avLst/>
          </a:prstGeom>
          <a:noFill/>
        </p:spPr>
      </p:pic>
      <p:pic>
        <p:nvPicPr>
          <p:cNvPr id="17482" name="Picture 74" descr="Image result for brown trousers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2193195" y="8667777"/>
            <a:ext cx="776543" cy="1166786"/>
          </a:xfrm>
          <a:prstGeom prst="rect">
            <a:avLst/>
          </a:prstGeom>
          <a:noFill/>
        </p:spPr>
      </p:pic>
      <p:pic>
        <p:nvPicPr>
          <p:cNvPr id="17484" name="Picture 76" descr="Image result for green shoes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429264" y="8596339"/>
            <a:ext cx="1309662" cy="1309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1"/>
          <a:ext cx="6858000" cy="9906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1714500"/>
                <a:gridCol w="1714500"/>
                <a:gridCol w="1714500"/>
              </a:tblGrid>
              <a:tr h="1417919">
                <a:tc>
                  <a:txBody>
                    <a:bodyPr/>
                    <a:lstStyle/>
                    <a:p>
                      <a:pPr algn="ctr"/>
                      <a:r>
                        <a:rPr lang="fr-FR" sz="1700" b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yellow</a:t>
                      </a:r>
                      <a:r>
                        <a:rPr lang="fr-FR" sz="1700" b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b="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b="0" baseline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skirt</a:t>
                      </a:r>
                      <a:endParaRPr lang="fr-FR" sz="1700" b="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purple</a:t>
                      </a:r>
                      <a:r>
                        <a:rPr lang="fr-FR" sz="1700" b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 </a:t>
                      </a:r>
                      <a:r>
                        <a:rPr lang="fr-FR" sz="1700" b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scarf</a:t>
                      </a:r>
                      <a:endParaRPr lang="fr-FR" sz="1700" b="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black </a:t>
                      </a:r>
                      <a:r>
                        <a:rPr lang="fr-FR" sz="1700" b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sneackers</a:t>
                      </a:r>
                      <a:endParaRPr lang="fr-FR" sz="1700" b="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green cap</a:t>
                      </a:r>
                      <a:endParaRPr lang="fr-FR" sz="1700" b="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pink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t-shirt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blue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dress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black</a:t>
                      </a:r>
                      <a:r>
                        <a:rPr lang="fr-FR" sz="17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baseline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sunglasses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black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skirt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black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coat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blue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shoes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red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sweater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yellow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trousers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red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dress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green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earrings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pink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skirt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blue</a:t>
                      </a:r>
                      <a:r>
                        <a:rPr lang="fr-FR" sz="17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baseline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shirt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pink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sweater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blue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trousers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orange t-shirt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green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dress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black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dress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white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skirt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black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shoes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red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earrings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98494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green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shoes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blue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hat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brown</a:t>
                      </a:r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trousers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green </a:t>
                      </a:r>
                      <a:r>
                        <a:rPr lang="fr-FR" sz="17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</a:rPr>
                        <a:t>skirt</a:t>
                      </a:r>
                      <a:endParaRPr lang="fr-FR" sz="1700" dirty="0">
                        <a:solidFill>
                          <a:schemeClr val="tx1"/>
                        </a:solidFill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0"/>
          <a:ext cx="6858000" cy="9906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1714500"/>
                <a:gridCol w="1714500"/>
                <a:gridCol w="1714500"/>
              </a:tblGrid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98494"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 descr="Image result for blue skir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452" y="-47659"/>
            <a:ext cx="1201723" cy="1562128"/>
          </a:xfrm>
          <a:prstGeom prst="rect">
            <a:avLst/>
          </a:prstGeom>
          <a:noFill/>
        </p:spPr>
      </p:pic>
      <p:pic>
        <p:nvPicPr>
          <p:cNvPr id="4" name="Picture 4" descr="Image result for red ski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26" y="5381629"/>
            <a:ext cx="1506560" cy="2000264"/>
          </a:xfrm>
          <a:prstGeom prst="rect">
            <a:avLst/>
          </a:prstGeom>
          <a:noFill/>
        </p:spPr>
      </p:pic>
      <p:pic>
        <p:nvPicPr>
          <p:cNvPr id="5" name="Picture 14" descr="Image result for grey ski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4" y="1523975"/>
            <a:ext cx="1214446" cy="1214446"/>
          </a:xfrm>
          <a:prstGeom prst="rect">
            <a:avLst/>
          </a:prstGeom>
          <a:noFill/>
        </p:spPr>
      </p:pic>
      <p:sp>
        <p:nvSpPr>
          <p:cNvPr id="15362" name="AutoShape 2" descr="Image result for brown shoe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5364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5366" name="AutoShape 6" descr="Image result for brown shoe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5368" name="AutoShape 8" descr="Image result for brown shoe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5370" name="Picture 10" descr="Related imag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6" y="4238622"/>
            <a:ext cx="1357322" cy="1357323"/>
          </a:xfrm>
          <a:prstGeom prst="rect">
            <a:avLst/>
          </a:prstGeom>
          <a:noFill/>
        </p:spPr>
      </p:pic>
      <p:pic>
        <p:nvPicPr>
          <p:cNvPr id="15372" name="Picture 12" descr="Image result for pink sho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91" y="2881299"/>
            <a:ext cx="1372817" cy="1215059"/>
          </a:xfrm>
          <a:prstGeom prst="rect">
            <a:avLst/>
          </a:prstGeom>
          <a:noFill/>
        </p:spPr>
      </p:pic>
      <p:sp>
        <p:nvSpPr>
          <p:cNvPr id="15374" name="AutoShape 14" descr="Image result for white snicker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5376" name="Picture 16" descr="Related image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26" y="0"/>
            <a:ext cx="1428760" cy="1428761"/>
          </a:xfrm>
          <a:prstGeom prst="rect">
            <a:avLst/>
          </a:prstGeom>
          <a:noFill/>
        </p:spPr>
      </p:pic>
      <p:sp>
        <p:nvSpPr>
          <p:cNvPr id="15378" name="AutoShape 18" descr="Image result for red sneaker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5380" name="Picture 20" descr="Related imag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50" y="8405802"/>
            <a:ext cx="1500198" cy="1500199"/>
          </a:xfrm>
          <a:prstGeom prst="rect">
            <a:avLst/>
          </a:prstGeom>
          <a:noFill/>
        </p:spPr>
      </p:pic>
      <p:sp>
        <p:nvSpPr>
          <p:cNvPr id="15382" name="AutoShape 22" descr="Image result for black sneaker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5384" name="Picture 24" descr="Image result for yellow dres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14753" y="8405802"/>
            <a:ext cx="1129920" cy="1500199"/>
          </a:xfrm>
          <a:prstGeom prst="rect">
            <a:avLst/>
          </a:prstGeom>
          <a:noFill/>
        </p:spPr>
      </p:pic>
      <p:sp>
        <p:nvSpPr>
          <p:cNvPr id="15386" name="AutoShape 26" descr="Little Mistress Robe de soirÃ©e blush, Femme, Taille: 34, Rose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5388" name="AutoShape 28" descr="Image result for blue dres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5390" name="Picture 30" descr="Image result for blue shir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86190" y="5738817"/>
            <a:ext cx="1071570" cy="1349833"/>
          </a:xfrm>
          <a:prstGeom prst="rect">
            <a:avLst/>
          </a:prstGeom>
          <a:noFill/>
        </p:spPr>
      </p:pic>
      <p:sp>
        <p:nvSpPr>
          <p:cNvPr id="15392" name="AutoShape 32" descr="Image result for pink sunglasse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5394" name="AutoShape 34" descr="Image result for pink sunglasses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5396" name="Picture 36" descr="Image result for pink sunglasses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138010" y="5238754"/>
            <a:ext cx="1719990" cy="2330407"/>
          </a:xfrm>
          <a:prstGeom prst="rect">
            <a:avLst/>
          </a:prstGeom>
          <a:noFill/>
        </p:spPr>
      </p:pic>
      <p:pic>
        <p:nvPicPr>
          <p:cNvPr id="15398" name="Picture 38" descr="Image result for black trouser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7166" y="1452538"/>
            <a:ext cx="1099112" cy="1428761"/>
          </a:xfrm>
          <a:prstGeom prst="rect">
            <a:avLst/>
          </a:prstGeom>
          <a:noFill/>
        </p:spPr>
      </p:pic>
      <p:pic>
        <p:nvPicPr>
          <p:cNvPr id="15400" name="Picture 40" descr="Image result for red shoe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14753" y="238092"/>
            <a:ext cx="1245461" cy="1071570"/>
          </a:xfrm>
          <a:prstGeom prst="rect">
            <a:avLst/>
          </a:prstGeom>
          <a:noFill/>
        </p:spPr>
      </p:pic>
      <p:pic>
        <p:nvPicPr>
          <p:cNvPr id="15402" name="Picture 42" descr="Image result for robe rose"/>
          <p:cNvPicPr>
            <a:picLocks noChangeAspect="1" noChangeArrowheads="1"/>
          </p:cNvPicPr>
          <p:nvPr/>
        </p:nvPicPr>
        <p:blipFill>
          <a:blip r:embed="rId14" cstate="print"/>
          <a:srcRect b="10702"/>
          <a:stretch>
            <a:fillRect/>
          </a:stretch>
        </p:blipFill>
        <p:spPr bwMode="auto">
          <a:xfrm>
            <a:off x="5286388" y="1452539"/>
            <a:ext cx="1440000" cy="1285883"/>
          </a:xfrm>
          <a:prstGeom prst="rect">
            <a:avLst/>
          </a:prstGeom>
          <a:noFill/>
        </p:spPr>
      </p:pic>
      <p:pic>
        <p:nvPicPr>
          <p:cNvPr id="15404" name="Picture 44" descr="Image result for red trousers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71876" y="7167579"/>
            <a:ext cx="1357322" cy="1357321"/>
          </a:xfrm>
          <a:prstGeom prst="rect">
            <a:avLst/>
          </a:prstGeom>
          <a:noFill/>
        </p:spPr>
      </p:pic>
      <p:pic>
        <p:nvPicPr>
          <p:cNvPr id="15406" name="Picture 46" descr="Image result for pink trouser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8605" y="8578471"/>
            <a:ext cx="928694" cy="1232315"/>
          </a:xfrm>
          <a:prstGeom prst="rect">
            <a:avLst/>
          </a:prstGeom>
          <a:noFill/>
        </p:spPr>
      </p:pic>
      <p:pic>
        <p:nvPicPr>
          <p:cNvPr id="15408" name="Picture 48" descr="Image result for green trouser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429240" y="2952736"/>
            <a:ext cx="1214446" cy="1214446"/>
          </a:xfrm>
          <a:prstGeom prst="rect">
            <a:avLst/>
          </a:prstGeom>
          <a:noFill/>
        </p:spPr>
      </p:pic>
      <p:pic>
        <p:nvPicPr>
          <p:cNvPr id="15410" name="Picture 50" descr="Image result for pink sweater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857629" y="2881299"/>
            <a:ext cx="968503" cy="1285883"/>
          </a:xfrm>
          <a:prstGeom prst="rect">
            <a:avLst/>
          </a:prstGeom>
          <a:noFill/>
        </p:spPr>
      </p:pic>
      <p:pic>
        <p:nvPicPr>
          <p:cNvPr id="15412" name="Picture 52" descr="Image result for yellow sweater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928802" y="1309662"/>
            <a:ext cx="1214446" cy="1612425"/>
          </a:xfrm>
          <a:prstGeom prst="rect">
            <a:avLst/>
          </a:prstGeom>
          <a:noFill/>
        </p:spPr>
      </p:pic>
      <p:sp>
        <p:nvSpPr>
          <p:cNvPr id="15414" name="AutoShape 54" descr="Image result for black sweater men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6" name="AutoShape 56" descr="Related image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418" name="Picture 58" descr="Image result for black sweater men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5728" y="4167182"/>
            <a:ext cx="1071570" cy="1607355"/>
          </a:xfrm>
          <a:prstGeom prst="rect">
            <a:avLst/>
          </a:prstGeom>
          <a:noFill/>
        </p:spPr>
      </p:pic>
      <p:pic>
        <p:nvPicPr>
          <p:cNvPr id="15420" name="Picture 60" descr="Image result for green sweater men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000241" y="7167579"/>
            <a:ext cx="1052156" cy="1214446"/>
          </a:xfrm>
          <a:prstGeom prst="rect">
            <a:avLst/>
          </a:prstGeom>
          <a:noFill/>
        </p:spPr>
      </p:pic>
      <p:sp>
        <p:nvSpPr>
          <p:cNvPr id="15422" name="AutoShape 62" descr="Image result for blue sweater men"/>
          <p:cNvSpPr>
            <a:spLocks noChangeAspect="1" noChangeArrowheads="1"/>
          </p:cNvSpPr>
          <p:nvPr/>
        </p:nvSpPr>
        <p:spPr bwMode="auto">
          <a:xfrm>
            <a:off x="155575" y="-136524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424" name="Picture 64" descr="Image result for blue sweater men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5356558" y="7096139"/>
            <a:ext cx="1144277" cy="1428761"/>
          </a:xfrm>
          <a:prstGeom prst="rect">
            <a:avLst/>
          </a:prstGeom>
          <a:noFill/>
        </p:spPr>
      </p:pic>
      <p:pic>
        <p:nvPicPr>
          <p:cNvPr id="15426" name="Picture 66" descr="Image result for chemise noir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571612" y="-261975"/>
            <a:ext cx="1857388" cy="1857388"/>
          </a:xfrm>
          <a:prstGeom prst="rect">
            <a:avLst/>
          </a:prstGeom>
          <a:noFill/>
        </p:spPr>
      </p:pic>
      <p:pic>
        <p:nvPicPr>
          <p:cNvPr id="15428" name="Picture 68" descr="Image result for chemise rose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357166" y="7143869"/>
            <a:ext cx="928694" cy="1238156"/>
          </a:xfrm>
          <a:prstGeom prst="rect">
            <a:avLst/>
          </a:prstGeom>
          <a:noFill/>
        </p:spPr>
      </p:pic>
      <p:pic>
        <p:nvPicPr>
          <p:cNvPr id="15430" name="Picture 70" descr="Image result for chemise rouge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928802" y="2881299"/>
            <a:ext cx="1285884" cy="1285883"/>
          </a:xfrm>
          <a:prstGeom prst="rect">
            <a:avLst/>
          </a:prstGeom>
          <a:noFill/>
        </p:spPr>
      </p:pic>
      <p:pic>
        <p:nvPicPr>
          <p:cNvPr id="15432" name="Picture 72" descr="Image result for chemise jaune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429264" y="4381497"/>
            <a:ext cx="1143008" cy="1143008"/>
          </a:xfrm>
          <a:prstGeom prst="rect">
            <a:avLst/>
          </a:prstGeom>
          <a:noFill/>
        </p:spPr>
      </p:pic>
      <p:pic>
        <p:nvPicPr>
          <p:cNvPr id="15434" name="Picture 74" descr="Image result for chemise verte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928803" y="8596339"/>
            <a:ext cx="1143008" cy="1143008"/>
          </a:xfrm>
          <a:prstGeom prst="rect">
            <a:avLst/>
          </a:prstGeom>
          <a:noFill/>
        </p:spPr>
      </p:pic>
      <p:pic>
        <p:nvPicPr>
          <p:cNvPr id="15436" name="Picture 76" descr="Image result for Ã©charpe noir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2000240" y="4381497"/>
            <a:ext cx="1143008" cy="1143008"/>
          </a:xfrm>
          <a:prstGeom prst="rect">
            <a:avLst/>
          </a:prstGeom>
          <a:noFill/>
        </p:spPr>
      </p:pic>
      <p:pic>
        <p:nvPicPr>
          <p:cNvPr id="15438" name="Picture 78" descr="Image result for casquette marron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85728" y="5738819"/>
            <a:ext cx="1285860" cy="1285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0"/>
          <a:ext cx="6858000" cy="9906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1714500"/>
                <a:gridCol w="1714500"/>
                <a:gridCol w="1714500"/>
              </a:tblGrid>
              <a:tr h="14179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white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sneackers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red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shoes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black </a:t>
                      </a:r>
                      <a:r>
                        <a:rPr lang="fr-FR" sz="1700" b="0" kern="12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baseline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blue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skirt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pink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dress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grey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skirt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yellow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sweater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black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trousers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green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trousers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pink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sweater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red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pink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shoes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yellow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brown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shoes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black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scarf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black sweater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pink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sunglasses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blue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t-shirt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red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skirt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brown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cap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179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blue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sweater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red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trousers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green sweater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pink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984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red</a:t>
                      </a: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sneakers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yellow</a:t>
                      </a:r>
                      <a:r>
                        <a:rPr lang="fr-FR" sz="1700" b="0" kern="12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baseline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dress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0" kern="120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green </a:t>
                      </a: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shirt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0" kern="120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pink</a:t>
                      </a:r>
                      <a:r>
                        <a:rPr lang="fr-FR" sz="1700" b="0" kern="1200" baseline="0" dirty="0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700" b="0" kern="1200" baseline="0" dirty="0" err="1" smtClean="0">
                          <a:solidFill>
                            <a:schemeClr val="tx1"/>
                          </a:solidFill>
                          <a:latin typeface="Script cole" pitchFamily="2" charset="0"/>
                          <a:ea typeface="+mn-ea"/>
                          <a:cs typeface="+mn-cs"/>
                        </a:rPr>
                        <a:t>trousers</a:t>
                      </a:r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fr-FR" sz="1700" b="0" kern="1200" dirty="0" smtClean="0">
                        <a:solidFill>
                          <a:schemeClr val="tx1"/>
                        </a:solidFill>
                        <a:latin typeface="Script col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patron dÃ©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310843" y="-882239"/>
            <a:ext cx="4260093" cy="6024570"/>
          </a:xfrm>
          <a:prstGeom prst="rect">
            <a:avLst/>
          </a:prstGeom>
          <a:noFill/>
        </p:spPr>
      </p:pic>
      <p:pic>
        <p:nvPicPr>
          <p:cNvPr id="3" name="Picture 2" descr="Image result for patron dÃ©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453720" y="3927886"/>
            <a:ext cx="4260093" cy="602457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142984" y="1881167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blue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85992" y="1881167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Script cole" pitchFamily="2" charset="0"/>
              </a:rPr>
              <a:t>green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71876" y="1881167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Script cole" pitchFamily="2" charset="0"/>
              </a:rPr>
              <a:t>black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29199" y="1881167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red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643315" y="3095613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pink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00438" y="666722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yellow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285860" y="6667513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dress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428868" y="6696030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latin typeface="Script cole" pitchFamily="2" charset="0"/>
              </a:rPr>
              <a:t>trousers</a:t>
            </a:r>
            <a:endParaRPr lang="fr-FR" sz="2000" dirty="0">
              <a:latin typeface="Script cole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714752" y="5453068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skirt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714752" y="6667513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shirt</a:t>
            </a:r>
            <a:endParaRPr lang="fr-FR" sz="2400" dirty="0">
              <a:latin typeface="Script cole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6322" y="6696030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Script cole" pitchFamily="2" charset="0"/>
              </a:rPr>
              <a:t>sweater</a:t>
            </a:r>
            <a:endParaRPr lang="fr-FR" sz="2000" dirty="0">
              <a:latin typeface="Script cole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643314" y="7920361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Script cole" pitchFamily="2" charset="0"/>
              </a:rPr>
              <a:t>shoes</a:t>
            </a:r>
            <a:endParaRPr lang="fr-FR" sz="2400" dirty="0">
              <a:latin typeface="Script cole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lated image"/>
          <p:cNvPicPr>
            <a:picLocks noChangeAspect="1" noChangeArrowheads="1"/>
          </p:cNvPicPr>
          <p:nvPr/>
        </p:nvPicPr>
        <p:blipFill>
          <a:blip r:embed="rId2"/>
          <a:srcRect l="34452" t="6935" r="31629" b="4061"/>
          <a:stretch>
            <a:fillRect/>
          </a:stretch>
        </p:blipFill>
        <p:spPr bwMode="auto">
          <a:xfrm rot="16200000">
            <a:off x="2292120" y="5244905"/>
            <a:ext cx="2519800" cy="6611959"/>
          </a:xfrm>
          <a:prstGeom prst="rect">
            <a:avLst/>
          </a:prstGeom>
          <a:noFill/>
        </p:spPr>
      </p:pic>
      <p:pic>
        <p:nvPicPr>
          <p:cNvPr id="3" name="Picture 2" descr="Related image"/>
          <p:cNvPicPr>
            <a:picLocks noChangeAspect="1" noChangeArrowheads="1"/>
          </p:cNvPicPr>
          <p:nvPr/>
        </p:nvPicPr>
        <p:blipFill>
          <a:blip r:embed="rId2"/>
          <a:srcRect l="33752" t="6935" r="31629" b="4061"/>
          <a:stretch>
            <a:fillRect/>
          </a:stretch>
        </p:blipFill>
        <p:spPr bwMode="auto">
          <a:xfrm rot="16200000">
            <a:off x="2266136" y="2861468"/>
            <a:ext cx="2571768" cy="6611959"/>
          </a:xfrm>
          <a:prstGeom prst="rect">
            <a:avLst/>
          </a:prstGeom>
          <a:noFill/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2"/>
          <a:srcRect l="32209" t="6935" r="34134" b="4061"/>
          <a:stretch>
            <a:fillRect/>
          </a:stretch>
        </p:blipFill>
        <p:spPr bwMode="auto">
          <a:xfrm rot="16200000">
            <a:off x="2301855" y="539733"/>
            <a:ext cx="2500330" cy="6611959"/>
          </a:xfrm>
          <a:prstGeom prst="rect">
            <a:avLst/>
          </a:prstGeom>
          <a:noFill/>
        </p:spPr>
      </p:pic>
      <p:pic>
        <p:nvPicPr>
          <p:cNvPr id="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33752" t="6935" r="31629" b="4061"/>
          <a:stretch>
            <a:fillRect/>
          </a:stretch>
        </p:blipFill>
        <p:spPr bwMode="auto">
          <a:xfrm rot="16200000">
            <a:off x="2266136" y="-2139192"/>
            <a:ext cx="2571768" cy="6611959"/>
          </a:xfrm>
          <a:prstGeom prst="rect">
            <a:avLst/>
          </a:prstGeom>
          <a:noFill/>
        </p:spPr>
      </p:pic>
      <p:sp>
        <p:nvSpPr>
          <p:cNvPr id="19474" name="AutoShape 18" descr="Image result for chapeau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lue skir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3039603" y="5342399"/>
            <a:ext cx="1690819" cy="2197907"/>
          </a:xfrm>
          <a:prstGeom prst="rect">
            <a:avLst/>
          </a:prstGeom>
          <a:noFill/>
        </p:spPr>
      </p:pic>
      <p:pic>
        <p:nvPicPr>
          <p:cNvPr id="3" name="Picture 52" descr="Image result for yellow swea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417457">
            <a:off x="4090987" y="-284752"/>
            <a:ext cx="2317178" cy="3076523"/>
          </a:xfrm>
          <a:prstGeom prst="rect">
            <a:avLst/>
          </a:prstGeom>
          <a:noFill/>
        </p:spPr>
      </p:pic>
      <p:pic>
        <p:nvPicPr>
          <p:cNvPr id="4" name="Picture 50" descr="Image result for green c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156255">
            <a:off x="116479" y="2926341"/>
            <a:ext cx="986498" cy="986498"/>
          </a:xfrm>
          <a:prstGeom prst="rect">
            <a:avLst/>
          </a:prstGeom>
          <a:noFill/>
        </p:spPr>
      </p:pic>
      <p:pic>
        <p:nvPicPr>
          <p:cNvPr id="5" name="Picture 4" descr="Image result for chaussures prÃªtes Ã  mettr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352139">
            <a:off x="1657127" y="8106216"/>
            <a:ext cx="1936309" cy="1594607"/>
          </a:xfrm>
          <a:prstGeom prst="rect">
            <a:avLst/>
          </a:prstGeom>
          <a:noFill/>
        </p:spPr>
      </p:pic>
      <p:pic>
        <p:nvPicPr>
          <p:cNvPr id="6" name="Picture 34" descr="Related image"/>
          <p:cNvPicPr>
            <a:picLocks noChangeAspect="1" noChangeArrowheads="1"/>
          </p:cNvPicPr>
          <p:nvPr/>
        </p:nvPicPr>
        <p:blipFill>
          <a:blip r:embed="rId6" cstate="print"/>
          <a:srcRect t="27472"/>
          <a:stretch>
            <a:fillRect/>
          </a:stretch>
        </p:blipFill>
        <p:spPr bwMode="auto">
          <a:xfrm rot="16200000">
            <a:off x="3085069" y="2939478"/>
            <a:ext cx="4759857" cy="4071994"/>
          </a:xfrm>
          <a:prstGeom prst="rect">
            <a:avLst/>
          </a:prstGeom>
          <a:noFill/>
        </p:spPr>
      </p:pic>
      <p:pic>
        <p:nvPicPr>
          <p:cNvPr id="7" name="Picture 38" descr="Related ima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1212762" y="96874"/>
            <a:ext cx="2360771" cy="2500331"/>
          </a:xfrm>
          <a:prstGeom prst="rect">
            <a:avLst/>
          </a:prstGeom>
          <a:noFill/>
        </p:spPr>
      </p:pic>
      <p:pic>
        <p:nvPicPr>
          <p:cNvPr id="8" name="Picture 70" descr="Image result for blue ha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767826">
            <a:off x="-238702" y="1213859"/>
            <a:ext cx="1571636" cy="1571636"/>
          </a:xfrm>
          <a:prstGeom prst="rect">
            <a:avLst/>
          </a:prstGeom>
          <a:noFill/>
        </p:spPr>
      </p:pic>
      <p:pic>
        <p:nvPicPr>
          <p:cNvPr id="9" name="Picture 78" descr="Image result for casquette marro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372534">
            <a:off x="-79609" y="4159034"/>
            <a:ext cx="1285860" cy="1285860"/>
          </a:xfrm>
          <a:prstGeom prst="rect">
            <a:avLst/>
          </a:prstGeom>
          <a:noFill/>
        </p:spPr>
      </p:pic>
      <p:pic>
        <p:nvPicPr>
          <p:cNvPr id="10" name="Picture 46" descr="Image result for blue trouser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6048726">
            <a:off x="3694418" y="7647333"/>
            <a:ext cx="3096964" cy="3096964"/>
          </a:xfrm>
          <a:prstGeom prst="rect">
            <a:avLst/>
          </a:prstGeom>
          <a:noFill/>
        </p:spPr>
      </p:pic>
      <p:pic>
        <p:nvPicPr>
          <p:cNvPr id="11" name="Picture 66" descr="Image result for chemise noi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5949731">
            <a:off x="149236" y="1458899"/>
            <a:ext cx="4258597" cy="4258597"/>
          </a:xfrm>
          <a:prstGeom prst="rect">
            <a:avLst/>
          </a:prstGeom>
          <a:noFill/>
        </p:spPr>
      </p:pic>
      <p:pic>
        <p:nvPicPr>
          <p:cNvPr id="12" name="Picture 6" descr="Image result for chaussures exposÃ©es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371541">
            <a:off x="163163" y="5473352"/>
            <a:ext cx="1555669" cy="1555669"/>
          </a:xfrm>
          <a:prstGeom prst="rect">
            <a:avLst/>
          </a:prstGeom>
          <a:noFill/>
        </p:spPr>
      </p:pic>
      <p:pic>
        <p:nvPicPr>
          <p:cNvPr id="13" name="Picture 8" descr="Related image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002159">
            <a:off x="46632" y="7189056"/>
            <a:ext cx="2018040" cy="1513217"/>
          </a:xfrm>
          <a:prstGeom prst="rect">
            <a:avLst/>
          </a:prstGeom>
          <a:noFill/>
        </p:spPr>
      </p:pic>
      <p:pic>
        <p:nvPicPr>
          <p:cNvPr id="14" name="Picture 10" descr="Image result for chaussures exposÃ©es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1260781" y="5549582"/>
            <a:ext cx="1793888" cy="2029483"/>
          </a:xfrm>
          <a:prstGeom prst="rect">
            <a:avLst/>
          </a:prstGeom>
          <a:noFill/>
        </p:spPr>
      </p:pic>
      <p:pic>
        <p:nvPicPr>
          <p:cNvPr id="15" name="Picture 12" descr="Image result for chapeau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6529115">
            <a:off x="-130263" y="217913"/>
            <a:ext cx="1146337" cy="779803"/>
          </a:xfrm>
          <a:prstGeom prst="rect">
            <a:avLst/>
          </a:prstGeom>
          <a:noFill/>
        </p:spPr>
      </p:pic>
      <p:pic>
        <p:nvPicPr>
          <p:cNvPr id="16" name="Picture 44" descr="Image result for red trousers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16200000">
            <a:off x="3357537" y="6238883"/>
            <a:ext cx="3500464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red ski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533877">
            <a:off x="3710498" y="351871"/>
            <a:ext cx="1534484" cy="2388567"/>
          </a:xfrm>
          <a:prstGeom prst="rect">
            <a:avLst/>
          </a:prstGeom>
          <a:noFill/>
        </p:spPr>
      </p:pic>
      <p:pic>
        <p:nvPicPr>
          <p:cNvPr id="3" name="Picture 16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5286389" y="881032"/>
            <a:ext cx="1857389" cy="1857390"/>
          </a:xfrm>
          <a:prstGeom prst="rect">
            <a:avLst/>
          </a:prstGeom>
          <a:noFill/>
        </p:spPr>
      </p:pic>
      <p:pic>
        <p:nvPicPr>
          <p:cNvPr id="4" name="Picture 38" descr="Image result for black trous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461222">
            <a:off x="3791334" y="2366128"/>
            <a:ext cx="1732757" cy="3335642"/>
          </a:xfrm>
          <a:prstGeom prst="rect">
            <a:avLst/>
          </a:prstGeom>
          <a:noFill/>
        </p:spPr>
      </p:pic>
      <p:pic>
        <p:nvPicPr>
          <p:cNvPr id="5" name="Picture 68" descr="Image result for chemise ros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677739" y="2775039"/>
            <a:ext cx="1790189" cy="2431335"/>
          </a:xfrm>
          <a:prstGeom prst="rect">
            <a:avLst/>
          </a:prstGeom>
          <a:noFill/>
        </p:spPr>
      </p:pic>
      <p:pic>
        <p:nvPicPr>
          <p:cNvPr id="6" name="Picture 74" descr="Image result for chemise vert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785794" y="5238752"/>
            <a:ext cx="2571768" cy="2571768"/>
          </a:xfrm>
          <a:prstGeom prst="rect">
            <a:avLst/>
          </a:prstGeom>
          <a:noFill/>
        </p:spPr>
      </p:pic>
      <p:pic>
        <p:nvPicPr>
          <p:cNvPr id="7" name="Picture 74" descr="Image result for brown trouser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3714751" y="5167315"/>
            <a:ext cx="1857389" cy="2571767"/>
          </a:xfrm>
          <a:prstGeom prst="rect">
            <a:avLst/>
          </a:prstGeom>
          <a:noFill/>
        </p:spPr>
      </p:pic>
      <p:pic>
        <p:nvPicPr>
          <p:cNvPr id="8" name="Picture 6" descr="Image result for green skir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6032819">
            <a:off x="3985350" y="7574786"/>
            <a:ext cx="1331756" cy="2494412"/>
          </a:xfrm>
          <a:prstGeom prst="rect">
            <a:avLst/>
          </a:prstGeom>
          <a:noFill/>
        </p:spPr>
      </p:pic>
      <p:pic>
        <p:nvPicPr>
          <p:cNvPr id="9" name="Picture 14" descr="Image result for t-shirt femm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877397">
            <a:off x="1456805" y="7755575"/>
            <a:ext cx="1701646" cy="2073839"/>
          </a:xfrm>
          <a:prstGeom prst="rect">
            <a:avLst/>
          </a:prstGeom>
          <a:noFill/>
        </p:spPr>
      </p:pic>
      <p:pic>
        <p:nvPicPr>
          <p:cNvPr id="10" name="Picture 16" descr="Image result for chemise femm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394981">
            <a:off x="1117637" y="413851"/>
            <a:ext cx="2644017" cy="2274297"/>
          </a:xfrm>
          <a:prstGeom prst="rect">
            <a:avLst/>
          </a:prstGeom>
          <a:noFill/>
        </p:spPr>
      </p:pic>
      <p:pic>
        <p:nvPicPr>
          <p:cNvPr id="11" name="Picture 20" descr="Image result for chapeau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884529">
            <a:off x="61086" y="163117"/>
            <a:ext cx="1316463" cy="1201980"/>
          </a:xfrm>
          <a:prstGeom prst="rect">
            <a:avLst/>
          </a:prstGeom>
          <a:noFill/>
        </p:spPr>
      </p:pic>
      <p:pic>
        <p:nvPicPr>
          <p:cNvPr id="12" name="Picture 22" descr="Image result for chapeau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666806">
            <a:off x="-161878" y="1989190"/>
            <a:ext cx="1390318" cy="862134"/>
          </a:xfrm>
          <a:prstGeom prst="rect">
            <a:avLst/>
          </a:prstGeom>
          <a:noFill/>
        </p:spPr>
      </p:pic>
      <p:pic>
        <p:nvPicPr>
          <p:cNvPr id="13" name="Picture 24" descr="Image result for casquette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298615">
            <a:off x="13670" y="6223948"/>
            <a:ext cx="1055572" cy="837939"/>
          </a:xfrm>
          <a:prstGeom prst="rect">
            <a:avLst/>
          </a:prstGeom>
          <a:noFill/>
        </p:spPr>
      </p:pic>
      <p:pic>
        <p:nvPicPr>
          <p:cNvPr id="14" name="Picture 26" descr="Image result for casquette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625398">
            <a:off x="-113559" y="8450098"/>
            <a:ext cx="1298795" cy="867692"/>
          </a:xfrm>
          <a:prstGeom prst="rect">
            <a:avLst/>
          </a:prstGeom>
          <a:noFill/>
        </p:spPr>
      </p:pic>
      <p:pic>
        <p:nvPicPr>
          <p:cNvPr id="15" name="Picture 28" descr="Image result for chaussures exposÃ©es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5000612" y="3024174"/>
            <a:ext cx="2000264" cy="1714512"/>
          </a:xfrm>
          <a:prstGeom prst="rect">
            <a:avLst/>
          </a:prstGeom>
          <a:noFill/>
        </p:spPr>
      </p:pic>
      <p:pic>
        <p:nvPicPr>
          <p:cNvPr id="16" name="Picture 30" descr="Image result for richelieus femme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127366">
            <a:off x="5324558" y="7787969"/>
            <a:ext cx="1432847" cy="1724081"/>
          </a:xfrm>
          <a:prstGeom prst="rect">
            <a:avLst/>
          </a:prstGeom>
          <a:noFill/>
        </p:spPr>
      </p:pic>
      <p:pic>
        <p:nvPicPr>
          <p:cNvPr id="17" name="Picture 32" descr="Image result for bottines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568498">
            <a:off x="5202414" y="5371351"/>
            <a:ext cx="2233307" cy="1549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8" y="380968"/>
            <a:ext cx="6500834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Back to Black Demo" pitchFamily="2" charset="0"/>
              </a:rPr>
              <a:t>Règles du jeu – </a:t>
            </a:r>
            <a:r>
              <a:rPr lang="fr-FR" sz="3200" dirty="0" err="1" smtClean="0">
                <a:latin typeface="Back to Black Demo" pitchFamily="2" charset="0"/>
              </a:rPr>
              <a:t>Fashion</a:t>
            </a:r>
            <a:r>
              <a:rPr lang="fr-FR" sz="3200" dirty="0" smtClean="0">
                <a:latin typeface="Back to Black Demo" pitchFamily="2" charset="0"/>
              </a:rPr>
              <a:t> show</a:t>
            </a:r>
          </a:p>
          <a:p>
            <a:endParaRPr lang="fr-FR" sz="1600" dirty="0">
              <a:latin typeface="Back to School " pitchFamily="2" charset="0"/>
            </a:endParaRPr>
          </a:p>
          <a:p>
            <a:r>
              <a:rPr lang="fr-FR" sz="1600" u="sng" dirty="0" smtClean="0">
                <a:latin typeface="Back to School " pitchFamily="2" charset="0"/>
              </a:rPr>
              <a:t>But du jeu </a:t>
            </a:r>
            <a:r>
              <a:rPr lang="fr-FR" sz="1600" dirty="0" smtClean="0">
                <a:latin typeface="Back to School " pitchFamily="2" charset="0"/>
              </a:rPr>
              <a:t>: rassembler les 4 vêtements pour habiller son mannequin.</a:t>
            </a:r>
          </a:p>
          <a:p>
            <a:endParaRPr lang="fr-FR" sz="1600" dirty="0">
              <a:latin typeface="Back to School " pitchFamily="2" charset="0"/>
            </a:endParaRPr>
          </a:p>
          <a:p>
            <a:r>
              <a:rPr lang="fr-FR" sz="1600" u="sng" dirty="0" smtClean="0">
                <a:latin typeface="Back to School " pitchFamily="2" charset="0"/>
              </a:rPr>
              <a:t>Matériel</a:t>
            </a:r>
            <a:r>
              <a:rPr lang="fr-FR" sz="1600" dirty="0" smtClean="0">
                <a:latin typeface="Back to School " pitchFamily="2" charset="0"/>
              </a:rPr>
              <a:t> : chaque joueur dispose d’un pion et d’un mannequin.</a:t>
            </a:r>
          </a:p>
          <a:p>
            <a:endParaRPr lang="fr-FR" sz="1600" dirty="0">
              <a:latin typeface="Back to School " pitchFamily="2" charset="0"/>
            </a:endParaRPr>
          </a:p>
          <a:p>
            <a:r>
              <a:rPr lang="fr-FR" sz="1600" u="sng" dirty="0" smtClean="0">
                <a:latin typeface="Back to School " pitchFamily="2" charset="0"/>
              </a:rPr>
              <a:t>Déroulement de la partie </a:t>
            </a:r>
            <a:r>
              <a:rPr lang="fr-FR" sz="1600" dirty="0" smtClean="0">
                <a:latin typeface="Back to School " pitchFamily="2" charset="0"/>
              </a:rPr>
              <a:t>:</a:t>
            </a:r>
          </a:p>
          <a:p>
            <a:r>
              <a:rPr lang="fr-FR" sz="1600" dirty="0" smtClean="0">
                <a:latin typeface="Back to School " pitchFamily="2" charset="0"/>
              </a:rPr>
              <a:t>Les joueurs jouent chacun leur tour. Le premier joueur lance le dé et se déplace sur le tapis rouge.</a:t>
            </a:r>
          </a:p>
          <a:p>
            <a:endParaRPr lang="fr-FR" sz="1600" dirty="0">
              <a:latin typeface="Back to School " pitchFamily="2" charset="0"/>
            </a:endParaRPr>
          </a:p>
          <a:p>
            <a:r>
              <a:rPr lang="fr-FR" sz="1600" dirty="0" smtClean="0">
                <a:latin typeface="Back to School " pitchFamily="2" charset="0"/>
              </a:rPr>
              <a:t>	Le joueur lance les deux dés (couleur et vêtements) </a:t>
            </a:r>
          </a:p>
          <a:p>
            <a:r>
              <a:rPr lang="fr-FR" sz="1600" dirty="0">
                <a:latin typeface="Back to School " pitchFamily="2" charset="0"/>
              </a:rPr>
              <a:t> </a:t>
            </a:r>
            <a:r>
              <a:rPr lang="fr-FR" sz="1600" dirty="0" smtClean="0">
                <a:latin typeface="Back to School " pitchFamily="2" charset="0"/>
              </a:rPr>
              <a:t>         et doit désigner à ses camarades la bonne tenue. </a:t>
            </a:r>
          </a:p>
          <a:p>
            <a:endParaRPr lang="fr-FR" sz="1600" dirty="0" smtClean="0">
              <a:latin typeface="Back to School " pitchFamily="2" charset="0"/>
            </a:endParaRPr>
          </a:p>
          <a:p>
            <a:r>
              <a:rPr lang="fr-FR" sz="1600" dirty="0">
                <a:latin typeface="Back to School " pitchFamily="2" charset="0"/>
              </a:rPr>
              <a:t>	</a:t>
            </a:r>
            <a:r>
              <a:rPr lang="fr-FR" sz="1600" dirty="0" smtClean="0">
                <a:latin typeface="Back to School " pitchFamily="2" charset="0"/>
              </a:rPr>
              <a:t>Les camarades du joueur lui montrent une tenue. </a:t>
            </a:r>
          </a:p>
          <a:p>
            <a:r>
              <a:rPr lang="fr-FR" sz="1600" dirty="0">
                <a:latin typeface="Back to School " pitchFamily="2" charset="0"/>
              </a:rPr>
              <a:t> </a:t>
            </a:r>
            <a:r>
              <a:rPr lang="fr-FR" sz="1600" dirty="0" smtClean="0">
                <a:latin typeface="Back to School " pitchFamily="2" charset="0"/>
              </a:rPr>
              <a:t>           Le joueur doit donner le nom du vêtement et sa couleur.</a:t>
            </a:r>
          </a:p>
          <a:p>
            <a:endParaRPr lang="fr-FR" sz="1600" dirty="0">
              <a:latin typeface="Back to School " pitchFamily="2" charset="0"/>
            </a:endParaRPr>
          </a:p>
          <a:p>
            <a:endParaRPr lang="fr-FR" sz="1600" dirty="0" smtClean="0">
              <a:latin typeface="Back to School " pitchFamily="2" charset="0"/>
            </a:endParaRPr>
          </a:p>
          <a:p>
            <a:r>
              <a:rPr lang="fr-FR" sz="1600" dirty="0">
                <a:latin typeface="Back to School " pitchFamily="2" charset="0"/>
              </a:rPr>
              <a:t> </a:t>
            </a:r>
            <a:r>
              <a:rPr lang="fr-FR" sz="1600" dirty="0" smtClean="0">
                <a:latin typeface="Back to School " pitchFamily="2" charset="0"/>
              </a:rPr>
              <a:t>          Les camarades du joueur lui montrent une tenue. </a:t>
            </a:r>
          </a:p>
          <a:p>
            <a:r>
              <a:rPr lang="fr-FR" sz="1600" dirty="0" smtClean="0">
                <a:latin typeface="Back to School " pitchFamily="2" charset="0"/>
              </a:rPr>
              <a:t>            Le joueur doit écrire le nom du vêtement et sa couleur.</a:t>
            </a:r>
          </a:p>
          <a:p>
            <a:endParaRPr lang="fr-FR" sz="1600" dirty="0">
              <a:latin typeface="Back to School " pitchFamily="2" charset="0"/>
            </a:endParaRPr>
          </a:p>
          <a:p>
            <a:r>
              <a:rPr lang="fr-FR" sz="1600" dirty="0" smtClean="0">
                <a:latin typeface="Back to School " pitchFamily="2" charset="0"/>
              </a:rPr>
              <a:t>            </a:t>
            </a:r>
          </a:p>
          <a:p>
            <a:r>
              <a:rPr lang="fr-FR" sz="1600" dirty="0">
                <a:latin typeface="Back to School " pitchFamily="2" charset="0"/>
              </a:rPr>
              <a:t> </a:t>
            </a:r>
            <a:r>
              <a:rPr lang="fr-FR" sz="1600" dirty="0" smtClean="0">
                <a:latin typeface="Back to School " pitchFamily="2" charset="0"/>
              </a:rPr>
              <a:t>          Le joueur rejoue.</a:t>
            </a:r>
          </a:p>
          <a:p>
            <a:endParaRPr lang="fr-FR" sz="1600" dirty="0">
              <a:latin typeface="Back to School " pitchFamily="2" charset="0"/>
            </a:endParaRPr>
          </a:p>
          <a:p>
            <a:endParaRPr lang="fr-FR" sz="1600" dirty="0" smtClean="0">
              <a:latin typeface="Back to School " pitchFamily="2" charset="0"/>
            </a:endParaRPr>
          </a:p>
          <a:p>
            <a:r>
              <a:rPr lang="fr-FR" sz="1600" dirty="0" smtClean="0">
                <a:latin typeface="Back to School " pitchFamily="2" charset="0"/>
              </a:rPr>
              <a:t>           Le joueur passe son tour.</a:t>
            </a:r>
          </a:p>
          <a:p>
            <a:endParaRPr lang="fr-FR" sz="1600" dirty="0">
              <a:latin typeface="Back to School " pitchFamily="2" charset="0"/>
            </a:endParaRPr>
          </a:p>
          <a:p>
            <a:endParaRPr lang="fr-FR" sz="1600" dirty="0" smtClean="0">
              <a:latin typeface="Back to School " pitchFamily="2" charset="0"/>
            </a:endParaRPr>
          </a:p>
          <a:p>
            <a:endParaRPr lang="fr-FR" sz="1600" dirty="0">
              <a:latin typeface="Back to School 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Back to School " pitchFamily="2" charset="0"/>
              </a:rPr>
              <a:t>A chaque bonne réponse (correction au verso des cartes), le joueur gagne un élément de la tenue de son mannequin de son choix. Le joueur qui rassemble en premier les 4 éléments de la tenue est vainqueur. </a:t>
            </a:r>
          </a:p>
          <a:p>
            <a:endParaRPr lang="fr-FR" sz="1600" dirty="0" smtClean="0">
              <a:latin typeface="Back to School " pitchFamily="2" charset="0"/>
            </a:endParaRP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357167" y="2952736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18" descr="Image result for dÃ©s avec des mot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05" y="3024175"/>
            <a:ext cx="571504" cy="571505"/>
          </a:xfrm>
          <a:prstGeom prst="rect">
            <a:avLst/>
          </a:prstGeom>
          <a:noFill/>
        </p:spPr>
      </p:pic>
      <p:sp>
        <p:nvSpPr>
          <p:cNvPr id="5" name="Rectangle à coins arrondis 4"/>
          <p:cNvSpPr/>
          <p:nvPr/>
        </p:nvSpPr>
        <p:spPr>
          <a:xfrm>
            <a:off x="357167" y="3809993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382388" y="3952871"/>
            <a:ext cx="617722" cy="428627"/>
            <a:chOff x="2025460" y="9167842"/>
            <a:chExt cx="617722" cy="428628"/>
          </a:xfrm>
        </p:grpSpPr>
        <p:pic>
          <p:nvPicPr>
            <p:cNvPr id="7" name="Picture 24" descr="Image result for speak mouth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5460" y="9167842"/>
              <a:ext cx="617722" cy="428628"/>
            </a:xfrm>
            <a:prstGeom prst="rect">
              <a:avLst/>
            </a:prstGeom>
            <a:noFill/>
          </p:spPr>
        </p:pic>
        <p:sp>
          <p:nvSpPr>
            <p:cNvPr id="8" name="Ellipse 7"/>
            <p:cNvSpPr/>
            <p:nvPr/>
          </p:nvSpPr>
          <p:spPr>
            <a:xfrm>
              <a:off x="2357430" y="9167842"/>
              <a:ext cx="285752" cy="2143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Rectangle à coins arrondis 8"/>
          <p:cNvSpPr/>
          <p:nvPr/>
        </p:nvSpPr>
        <p:spPr>
          <a:xfrm>
            <a:off x="357166" y="4667250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57167" y="5528509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357167" y="6379973"/>
            <a:ext cx="720000" cy="720001"/>
          </a:xfrm>
          <a:prstGeom prst="roundRect">
            <a:avLst/>
          </a:prstGeom>
          <a:solidFill>
            <a:srgbClr val="CB9B13"/>
          </a:solidFill>
          <a:ln>
            <a:solidFill>
              <a:srgbClr val="A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Picture 20" descr="Image result for talon cassÃ©"/>
          <p:cNvPicPr>
            <a:picLocks noChangeAspect="1" noChangeArrowheads="1"/>
          </p:cNvPicPr>
          <p:nvPr/>
        </p:nvPicPr>
        <p:blipFill>
          <a:blip r:embed="rId4" cstate="print"/>
          <a:srcRect l="30866" r="8688" b="19194"/>
          <a:stretch>
            <a:fillRect/>
          </a:stretch>
        </p:blipFill>
        <p:spPr bwMode="auto">
          <a:xfrm>
            <a:off x="428605" y="6596075"/>
            <a:ext cx="576000" cy="355404"/>
          </a:xfrm>
          <a:prstGeom prst="rect">
            <a:avLst/>
          </a:prstGeom>
          <a:noFill/>
        </p:spPr>
      </p:pic>
      <p:pic>
        <p:nvPicPr>
          <p:cNvPr id="13" name="Picture 26" descr="Related image"/>
          <p:cNvPicPr>
            <a:picLocks noChangeAspect="1" noChangeArrowheads="1"/>
          </p:cNvPicPr>
          <p:nvPr/>
        </p:nvPicPr>
        <p:blipFill>
          <a:blip r:embed="rId5"/>
          <a:srcRect r="66912"/>
          <a:stretch>
            <a:fillRect/>
          </a:stretch>
        </p:blipFill>
        <p:spPr bwMode="auto">
          <a:xfrm>
            <a:off x="428605" y="5595943"/>
            <a:ext cx="571504" cy="575511"/>
          </a:xfrm>
          <a:prstGeom prst="rect">
            <a:avLst/>
          </a:prstGeom>
          <a:noFill/>
        </p:spPr>
      </p:pic>
      <p:pic>
        <p:nvPicPr>
          <p:cNvPr id="14" name="Picture 32" descr="Image result for Ã©crir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43" y="4738687"/>
            <a:ext cx="451047" cy="500067"/>
          </a:xfrm>
          <a:prstGeom prst="rect">
            <a:avLst/>
          </a:prstGeom>
          <a:noFill/>
        </p:spPr>
      </p:pic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8" y="9610760"/>
            <a:ext cx="24003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innamon cake" pitchFamily="2" charset="0"/>
                <a:cs typeface="Arial" pitchFamily="34" charset="0"/>
              </a:rPr>
              <a:t>segpachouette.wordpress.com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Image 15" descr="owl-158414_960_720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00834" y="9667908"/>
            <a:ext cx="154940" cy="1562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181</Words>
  <Application>Microsoft Office PowerPoint</Application>
  <PresentationFormat>Format A4 (210 x 297 mm)</PresentationFormat>
  <Paragraphs>102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30</cp:revision>
  <dcterms:created xsi:type="dcterms:W3CDTF">2018-09-23T12:03:43Z</dcterms:created>
  <dcterms:modified xsi:type="dcterms:W3CDTF">2018-10-02T15:50:42Z</dcterms:modified>
</cp:coreProperties>
</file>