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2" r:id="rId5"/>
    <p:sldId id="258" r:id="rId6"/>
    <p:sldId id="263" r:id="rId7"/>
    <p:sldId id="264" r:id="rId8"/>
    <p:sldId id="265" r:id="rId9"/>
    <p:sldId id="266" r:id="rId10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12" y="-25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1477" y="2133601"/>
            <a:ext cx="3260725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97302" y="2133601"/>
            <a:ext cx="3260725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386387" y="366714"/>
            <a:ext cx="1671638" cy="78009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1477" y="366714"/>
            <a:ext cx="4849813" cy="78009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FAE79-91AD-4567-8227-7252E79C5793}" type="datetimeFigureOut">
              <a:rPr lang="fr-FR" smtClean="0"/>
              <a:t>30/08/2018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BA579-5F4B-4DB2-B808-B5C615D267BE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9.jpeg"/><Relationship Id="rId7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.gif"/><Relationship Id="rId4" Type="http://schemas.openxmlformats.org/officeDocument/2006/relationships/image" Target="../media/image4.jpeg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gif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4.jpeg"/><Relationship Id="rId7" Type="http://schemas.openxmlformats.org/officeDocument/2006/relationships/image" Target="../media/image1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2.gif"/><Relationship Id="rId4" Type="http://schemas.openxmlformats.org/officeDocument/2006/relationships/image" Target="../media/image20.jpe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25.gif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gif"/><Relationship Id="rId7" Type="http://schemas.openxmlformats.org/officeDocument/2006/relationships/image" Target="../media/image30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8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42.jpeg"/><Relationship Id="rId18" Type="http://schemas.openxmlformats.org/officeDocument/2006/relationships/image" Target="../media/image1.gif"/><Relationship Id="rId3" Type="http://schemas.openxmlformats.org/officeDocument/2006/relationships/image" Target="../media/image25.gif"/><Relationship Id="rId21" Type="http://schemas.openxmlformats.org/officeDocument/2006/relationships/image" Target="../media/image48.jpeg"/><Relationship Id="rId7" Type="http://schemas.openxmlformats.org/officeDocument/2006/relationships/image" Target="../media/image38.jpe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5" Type="http://schemas.openxmlformats.org/officeDocument/2006/relationships/image" Target="../media/image8.gif"/><Relationship Id="rId2" Type="http://schemas.openxmlformats.org/officeDocument/2006/relationships/image" Target="../media/image34.jpeg"/><Relationship Id="rId16" Type="http://schemas.openxmlformats.org/officeDocument/2006/relationships/image" Target="../media/image45.jpeg"/><Relationship Id="rId20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11" Type="http://schemas.openxmlformats.org/officeDocument/2006/relationships/image" Target="../media/image12.gif"/><Relationship Id="rId24" Type="http://schemas.openxmlformats.org/officeDocument/2006/relationships/image" Target="../media/image51.jpeg"/><Relationship Id="rId5" Type="http://schemas.openxmlformats.org/officeDocument/2006/relationships/image" Target="../media/image36.jpeg"/><Relationship Id="rId15" Type="http://schemas.openxmlformats.org/officeDocument/2006/relationships/image" Target="../media/image44.jpeg"/><Relationship Id="rId23" Type="http://schemas.openxmlformats.org/officeDocument/2006/relationships/image" Target="../media/image50.jpeg"/><Relationship Id="rId10" Type="http://schemas.openxmlformats.org/officeDocument/2006/relationships/image" Target="../media/image40.jpeg"/><Relationship Id="rId19" Type="http://schemas.openxmlformats.org/officeDocument/2006/relationships/image" Target="../media/image2.gif"/><Relationship Id="rId4" Type="http://schemas.openxmlformats.org/officeDocument/2006/relationships/image" Target="../media/image35.jpeg"/><Relationship Id="rId9" Type="http://schemas.openxmlformats.org/officeDocument/2006/relationships/image" Target="../media/image39.jpeg"/><Relationship Id="rId14" Type="http://schemas.openxmlformats.org/officeDocument/2006/relationships/image" Target="../media/image43.jpeg"/><Relationship Id="rId22" Type="http://schemas.openxmlformats.org/officeDocument/2006/relationships/image" Target="../media/image4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7749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1232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66720" y="0"/>
            <a:ext cx="84614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smtClean="0">
                <a:latin typeface="Alice in Wonderland" pitchFamily="2" charset="0"/>
              </a:rPr>
              <a:t>Rallye littéraire (1) </a:t>
            </a:r>
            <a:endParaRPr lang="fr-FR" sz="6600" dirty="0">
              <a:latin typeface="Alice in Wonderland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70784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94266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500295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3778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453330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4976812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28" y="3714752"/>
            <a:ext cx="1582723" cy="2306311"/>
          </a:xfrm>
          <a:prstGeom prst="rect">
            <a:avLst/>
          </a:prstGeom>
          <a:noFill/>
        </p:spPr>
      </p:pic>
      <p:pic>
        <p:nvPicPr>
          <p:cNvPr id="11268" name="Picture 4" descr="Image result for le job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06" y="3765541"/>
            <a:ext cx="1357322" cy="2235227"/>
          </a:xfrm>
          <a:prstGeom prst="rect">
            <a:avLst/>
          </a:prstGeom>
          <a:noFill/>
        </p:spPr>
      </p:pic>
      <p:pic>
        <p:nvPicPr>
          <p:cNvPr id="11270" name="Picture 6" descr="Image result for copie double desplechi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4108" y="1214422"/>
            <a:ext cx="2286016" cy="2286016"/>
          </a:xfrm>
          <a:prstGeom prst="rect">
            <a:avLst/>
          </a:prstGeom>
          <a:noFill/>
        </p:spPr>
      </p:pic>
      <p:pic>
        <p:nvPicPr>
          <p:cNvPr id="11272" name="Picture 8" descr="Image result for journal de ma ya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10190" y="1214423"/>
            <a:ext cx="1571636" cy="2211044"/>
          </a:xfrm>
          <a:prstGeom prst="rect">
            <a:avLst/>
          </a:prstGeom>
          <a:noFill/>
        </p:spPr>
      </p:pic>
      <p:pic>
        <p:nvPicPr>
          <p:cNvPr id="11274" name="Picture 10" descr="Image result for la reine des fourmis a disparu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38422" y="3740663"/>
            <a:ext cx="1785950" cy="2260105"/>
          </a:xfrm>
          <a:prstGeom prst="rect">
            <a:avLst/>
          </a:prstGeom>
          <a:noFill/>
        </p:spPr>
      </p:pic>
      <p:pic>
        <p:nvPicPr>
          <p:cNvPr id="11276" name="Picture 12" descr="Related ima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0520" y="1172827"/>
            <a:ext cx="1500198" cy="2256173"/>
          </a:xfrm>
          <a:prstGeom prst="rect">
            <a:avLst/>
          </a:prstGeom>
          <a:noFill/>
        </p:spPr>
      </p:pic>
      <p:pic>
        <p:nvPicPr>
          <p:cNvPr id="11278" name="Picture 14" descr="Image result for l'Ã©vasion de kam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2406" y="1214422"/>
            <a:ext cx="1643074" cy="2240556"/>
          </a:xfrm>
          <a:prstGeom prst="rect">
            <a:avLst/>
          </a:prstGeom>
          <a:noFill/>
        </p:spPr>
      </p:pic>
      <p:pic>
        <p:nvPicPr>
          <p:cNvPr id="11280" name="Picture 16" descr="Image result for tu peux toujours couri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81958" y="3772190"/>
            <a:ext cx="1492235" cy="2228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Image result for l'Ã©vasion de ka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93" y="142828"/>
            <a:ext cx="942982" cy="1285884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238224" y="50001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Apportez un livre du même auteur.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216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09992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238224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Apportez un livre du même éditeur.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216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953000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Qui est le narrateur de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09992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238224" y="364331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Quel est le genre de ce livre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216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953000" y="350043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Comment s’appelle l’enquêteur dans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09992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238224" y="521495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Qu’est-ce qu’un jobard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16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4953000" y="4857760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Times New Roman" pitchFamily="18" charset="0"/>
                <a:ea typeface="A little sunshine" pitchFamily="2" charset="0"/>
                <a:cs typeface="Times New Roman" pitchFamily="18" charset="0"/>
              </a:rPr>
              <a:t>« et les murs de la classe s’écroulent tranquillement. »</a:t>
            </a:r>
            <a:endParaRPr lang="fr-FR" sz="1400" i="1" dirty="0">
              <a:latin typeface="Times New Roman" pitchFamily="18" charset="0"/>
              <a:ea typeface="A little sunshine" pitchFamily="2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809992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Picture 6" descr="Image result for copie double desplechi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8578" y="142876"/>
            <a:ext cx="1285860" cy="1285860"/>
          </a:xfrm>
          <a:prstGeom prst="rect">
            <a:avLst/>
          </a:prstGeom>
          <a:noFill/>
        </p:spPr>
      </p:pic>
      <p:sp>
        <p:nvSpPr>
          <p:cNvPr id="33" name="ZoneTexte 32"/>
          <p:cNvSpPr txBox="1"/>
          <p:nvPr/>
        </p:nvSpPr>
        <p:spPr>
          <a:xfrm>
            <a:off x="4881562" y="57148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Comment s’appelle les deux héroïnes de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pic>
        <p:nvPicPr>
          <p:cNvPr id="34" name="Picture 8" descr="Image result for journal de ma y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092" y="1643050"/>
            <a:ext cx="964801" cy="1357322"/>
          </a:xfrm>
          <a:prstGeom prst="rect">
            <a:avLst/>
          </a:prstGeom>
          <a:noFill/>
        </p:spPr>
      </p:pic>
      <p:pic>
        <p:nvPicPr>
          <p:cNvPr id="35" name="Picture 2" descr="Related 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1430" y="1714488"/>
            <a:ext cx="931472" cy="1357322"/>
          </a:xfrm>
          <a:prstGeom prst="rect">
            <a:avLst/>
          </a:prstGeom>
          <a:noFill/>
        </p:spPr>
      </p:pic>
      <p:pic>
        <p:nvPicPr>
          <p:cNvPr id="36" name="Picture 12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8093" y="3214686"/>
            <a:ext cx="928694" cy="1396679"/>
          </a:xfrm>
          <a:prstGeom prst="rect">
            <a:avLst/>
          </a:prstGeom>
          <a:noFill/>
        </p:spPr>
      </p:pic>
      <p:pic>
        <p:nvPicPr>
          <p:cNvPr id="37" name="Picture 10" descr="Image result for la reine des fourmis a disparu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68" y="3357562"/>
            <a:ext cx="903213" cy="1143008"/>
          </a:xfrm>
          <a:prstGeom prst="rect">
            <a:avLst/>
          </a:prstGeom>
          <a:noFill/>
        </p:spPr>
      </p:pic>
      <p:pic>
        <p:nvPicPr>
          <p:cNvPr id="38" name="Picture 4" descr="Image result for le jobar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8092" y="4857760"/>
            <a:ext cx="706621" cy="1163657"/>
          </a:xfrm>
          <a:prstGeom prst="rect">
            <a:avLst/>
          </a:prstGeom>
          <a:noFill/>
        </p:spPr>
      </p:pic>
      <p:pic>
        <p:nvPicPr>
          <p:cNvPr id="39" name="Picture 16" descr="Image result for tu peux toujours couri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52868" y="4929198"/>
            <a:ext cx="776856" cy="1160196"/>
          </a:xfrm>
          <a:prstGeom prst="rect">
            <a:avLst/>
          </a:prstGeom>
          <a:noFill/>
        </p:spPr>
      </p:pic>
      <p:sp>
        <p:nvSpPr>
          <p:cNvPr id="40" name="ZoneTexte 39"/>
          <p:cNvSpPr txBox="1"/>
          <p:nvPr/>
        </p:nvSpPr>
        <p:spPr>
          <a:xfrm>
            <a:off x="4881562" y="542926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 quelle page pouvez-vous lire ces mots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7749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1232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66720" y="0"/>
            <a:ext cx="84614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smtClean="0">
                <a:latin typeface="Alice in Wonderland" pitchFamily="2" charset="0"/>
              </a:rPr>
              <a:t>Rallye littéraire (2) </a:t>
            </a:r>
            <a:endParaRPr lang="fr-FR" sz="6600" dirty="0">
              <a:latin typeface="Alice in Wonderland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70784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94266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500295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3778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453330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4976812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434" name="AutoShape 2" descr="Image result for sortilÃ¨ge au musÃ©um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436" name="Picture 4" descr="Image result for sortilÃ¨ge au musÃ©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68" y="1214423"/>
            <a:ext cx="1511049" cy="2214578"/>
          </a:xfrm>
          <a:prstGeom prst="rect">
            <a:avLst/>
          </a:prstGeom>
          <a:noFill/>
        </p:spPr>
      </p:pic>
      <p:pic>
        <p:nvPicPr>
          <p:cNvPr id="18438" name="Picture 6" descr="Image result for un studio sous les toits gudule journal secr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09860" y="1214422"/>
            <a:ext cx="1703521" cy="2214577"/>
          </a:xfrm>
          <a:prstGeom prst="rect">
            <a:avLst/>
          </a:prstGeom>
          <a:noFill/>
        </p:spPr>
      </p:pic>
      <p:pic>
        <p:nvPicPr>
          <p:cNvPr id="18440" name="Picture 8" descr="Image result for maudit graal anthony horowitz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8752" y="1214423"/>
            <a:ext cx="1550204" cy="2214578"/>
          </a:xfrm>
          <a:prstGeom prst="rect">
            <a:avLst/>
          </a:prstGeom>
          <a:noFill/>
        </p:spPr>
      </p:pic>
      <p:pic>
        <p:nvPicPr>
          <p:cNvPr id="18442" name="Picture 10" descr="Image result for le petit nicolas folio junio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8588" y="1188543"/>
            <a:ext cx="1633568" cy="2311895"/>
          </a:xfrm>
          <a:prstGeom prst="rect">
            <a:avLst/>
          </a:prstGeom>
          <a:noFill/>
        </p:spPr>
      </p:pic>
      <p:pic>
        <p:nvPicPr>
          <p:cNvPr id="18444" name="Picture 12" descr="Image result for un tueur Ã  ma port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358" y="3794191"/>
            <a:ext cx="1588684" cy="2278015"/>
          </a:xfrm>
          <a:prstGeom prst="rect">
            <a:avLst/>
          </a:prstGeom>
          <a:noFill/>
        </p:spPr>
      </p:pic>
      <p:pic>
        <p:nvPicPr>
          <p:cNvPr id="18446" name="Picture 14" descr="Image result for le tour du monde en 80 jours livre de poch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1298" y="3764398"/>
            <a:ext cx="1572967" cy="2239491"/>
          </a:xfrm>
          <a:prstGeom prst="rect">
            <a:avLst/>
          </a:prstGeom>
          <a:noFill/>
        </p:spPr>
      </p:pic>
      <p:pic>
        <p:nvPicPr>
          <p:cNvPr id="18448" name="Picture 16" descr="Image result for babyface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24504" y="3786190"/>
            <a:ext cx="1350660" cy="2171672"/>
          </a:xfrm>
          <a:prstGeom prst="rect">
            <a:avLst/>
          </a:prstGeom>
          <a:noFill/>
        </p:spPr>
      </p:pic>
      <p:pic>
        <p:nvPicPr>
          <p:cNvPr id="18450" name="Picture 18" descr="Image result for kamo et moi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66947" y="3786190"/>
            <a:ext cx="1509134" cy="21637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38224" y="50001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Apportez un livre du même auteur.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216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09992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238224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Apportez un livre du même éditeur.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216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953000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Qui est le narrateur de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09992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238224" y="364331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Quel est le genre de ce livre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216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953000" y="350043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Comment s’appelle l’enquêteur dans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09992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238224" y="521495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En quelle année se déroule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16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3809992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4881562" y="57148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Comment s’appelle le héros de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881562" y="521495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Qu’est-ce qu’un « </a:t>
            </a:r>
            <a:r>
              <a:rPr lang="fr-FR" dirty="0" err="1" smtClean="0">
                <a:latin typeface="A little sunshine" pitchFamily="2" charset="0"/>
                <a:ea typeface="A little sunshine" pitchFamily="2" charset="0"/>
              </a:rPr>
              <a:t>Babyface</a:t>
            </a:r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 »?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pic>
        <p:nvPicPr>
          <p:cNvPr id="29" name="Picture 18" descr="Image result for kamo et mo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68" y="1785926"/>
            <a:ext cx="872267" cy="1250621"/>
          </a:xfrm>
          <a:prstGeom prst="rect">
            <a:avLst/>
          </a:prstGeom>
          <a:noFill/>
        </p:spPr>
      </p:pic>
      <p:pic>
        <p:nvPicPr>
          <p:cNvPr id="41" name="Picture 10" descr="Image result for le petit nicolas folio juni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092" y="1643050"/>
            <a:ext cx="990626" cy="1401976"/>
          </a:xfrm>
          <a:prstGeom prst="rect">
            <a:avLst/>
          </a:prstGeom>
          <a:noFill/>
        </p:spPr>
      </p:pic>
      <p:pic>
        <p:nvPicPr>
          <p:cNvPr id="42" name="Picture 12" descr="Image result for un tueur Ã  ma por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091" y="3286124"/>
            <a:ext cx="946595" cy="1357322"/>
          </a:xfrm>
          <a:prstGeom prst="rect">
            <a:avLst/>
          </a:prstGeom>
          <a:noFill/>
        </p:spPr>
      </p:pic>
      <p:pic>
        <p:nvPicPr>
          <p:cNvPr id="43" name="Picture 6" descr="Image result for un studio sous les toits gudule journal secr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4130" y="142852"/>
            <a:ext cx="1044094" cy="1357322"/>
          </a:xfrm>
          <a:prstGeom prst="rect">
            <a:avLst/>
          </a:prstGeom>
          <a:noFill/>
        </p:spPr>
      </p:pic>
      <p:pic>
        <p:nvPicPr>
          <p:cNvPr id="44" name="Picture 4" descr="Image result for sortilÃ¨ge au musÃ©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68" y="3357562"/>
            <a:ext cx="877367" cy="1285860"/>
          </a:xfrm>
          <a:prstGeom prst="rect">
            <a:avLst/>
          </a:prstGeom>
          <a:noFill/>
        </p:spPr>
      </p:pic>
      <p:pic>
        <p:nvPicPr>
          <p:cNvPr id="45" name="Picture 8" descr="Image result for maudit graal anthony horowitz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68" y="142852"/>
            <a:ext cx="928694" cy="1326706"/>
          </a:xfrm>
          <a:prstGeom prst="rect">
            <a:avLst/>
          </a:prstGeom>
          <a:noFill/>
        </p:spPr>
      </p:pic>
      <p:pic>
        <p:nvPicPr>
          <p:cNvPr id="46" name="Picture 14" descr="Image result for le tour du monde en 80 jours livre de poch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092" y="4857760"/>
            <a:ext cx="968658" cy="1379114"/>
          </a:xfrm>
          <a:prstGeom prst="rect">
            <a:avLst/>
          </a:prstGeom>
          <a:noFill/>
        </p:spPr>
      </p:pic>
      <p:pic>
        <p:nvPicPr>
          <p:cNvPr id="47" name="Picture 16" descr="Image result for babyface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24306" y="4857760"/>
            <a:ext cx="785818" cy="12634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7749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1232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66720" y="0"/>
            <a:ext cx="84614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smtClean="0">
                <a:latin typeface="Alice in Wonderland" pitchFamily="2" charset="0"/>
              </a:rPr>
              <a:t>Rallye littéraire (3) </a:t>
            </a:r>
            <a:endParaRPr lang="fr-FR" sz="6600" dirty="0">
              <a:latin typeface="Alice in Wonderland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70784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94266" y="1160438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500295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3778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453330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4976812" y="3714752"/>
            <a:ext cx="2340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410" name="Picture 2" descr="Image result for en pleine lucarne"/>
          <p:cNvPicPr>
            <a:picLocks noChangeAspect="1" noChangeArrowheads="1"/>
          </p:cNvPicPr>
          <p:nvPr/>
        </p:nvPicPr>
        <p:blipFill>
          <a:blip r:embed="rId2"/>
          <a:srcRect l="14678" r="14269"/>
          <a:stretch>
            <a:fillRect/>
          </a:stretch>
        </p:blipFill>
        <p:spPr bwMode="auto">
          <a:xfrm>
            <a:off x="523844" y="1285860"/>
            <a:ext cx="1499084" cy="2109807"/>
          </a:xfrm>
          <a:prstGeom prst="rect">
            <a:avLst/>
          </a:prstGeom>
          <a:noFill/>
        </p:spPr>
      </p:pic>
      <p:pic>
        <p:nvPicPr>
          <p:cNvPr id="20" name="Picture 2" descr="Image result for la fille de 3Ã¨me 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36" y="1264030"/>
            <a:ext cx="1357322" cy="2164970"/>
          </a:xfrm>
          <a:prstGeom prst="rect">
            <a:avLst/>
          </a:prstGeom>
          <a:noFill/>
        </p:spPr>
      </p:pic>
      <p:pic>
        <p:nvPicPr>
          <p:cNvPr id="17412" name="Picture 4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8412" y="1285860"/>
            <a:ext cx="1471140" cy="2139945"/>
          </a:xfrm>
          <a:prstGeom prst="rect">
            <a:avLst/>
          </a:prstGeom>
          <a:noFill/>
        </p:spPr>
      </p:pic>
      <p:pic>
        <p:nvPicPr>
          <p:cNvPr id="22" name="Picture 10" descr="Image result for la plus grande lettre du mond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206" y="1285860"/>
            <a:ext cx="2143140" cy="2143140"/>
          </a:xfrm>
          <a:prstGeom prst="rect">
            <a:avLst/>
          </a:prstGeom>
          <a:noFill/>
        </p:spPr>
      </p:pic>
      <p:pic>
        <p:nvPicPr>
          <p:cNvPr id="23" name="Picture 4" descr="Image result for meurtre au salon du livr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16" y="3786190"/>
            <a:ext cx="2143140" cy="2143140"/>
          </a:xfrm>
          <a:prstGeom prst="rect">
            <a:avLst/>
          </a:prstGeom>
          <a:noFill/>
        </p:spPr>
      </p:pic>
      <p:pic>
        <p:nvPicPr>
          <p:cNvPr id="24" name="Picture 6" descr="Image result for le buveur d'encr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09860" y="3786190"/>
            <a:ext cx="1552768" cy="2071702"/>
          </a:xfrm>
          <a:prstGeom prst="rect">
            <a:avLst/>
          </a:prstGeom>
          <a:noFill/>
        </p:spPr>
      </p:pic>
      <p:pic>
        <p:nvPicPr>
          <p:cNvPr id="25" name="Picture 8" descr="Image result for le secret jacqueline woods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24504" y="3835051"/>
            <a:ext cx="1214446" cy="2022841"/>
          </a:xfrm>
          <a:prstGeom prst="rect">
            <a:avLst/>
          </a:prstGeom>
          <a:noFill/>
        </p:spPr>
      </p:pic>
      <p:pic>
        <p:nvPicPr>
          <p:cNvPr id="26" name="Picture 12" descr="Image result for kamo l'idÃ©e du siÃ¨cl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81958" y="3786190"/>
            <a:ext cx="1500198" cy="21509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38224" y="50001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Apportez un livre du même auteur.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216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09992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238224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Apportez un livre du même éditeur.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216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953000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Qui est le narrateur de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09992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238224" y="364331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Quel est le genre de ce livre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216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953000" y="350043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Qui est l’illustrateur de ce livre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09992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238224" y="521495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Quelle est la nationalité d’</a:t>
            </a:r>
            <a:r>
              <a:rPr lang="fr-FR" dirty="0" err="1" smtClean="0">
                <a:latin typeface="A little sunshine" pitchFamily="2" charset="0"/>
                <a:ea typeface="A little sunshine" pitchFamily="2" charset="0"/>
              </a:rPr>
              <a:t>Artun</a:t>
            </a:r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16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3809992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4881562" y="57148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Comment s’appelle les deux héroïnes de cette histoire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881562" y="521495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Comment s’appelle l’instituteur de Kamo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pic>
        <p:nvPicPr>
          <p:cNvPr id="26" name="Picture 2" descr="Image result for en pleine lucarne"/>
          <p:cNvPicPr>
            <a:picLocks noChangeAspect="1" noChangeArrowheads="1"/>
          </p:cNvPicPr>
          <p:nvPr/>
        </p:nvPicPr>
        <p:blipFill>
          <a:blip r:embed="rId2" cstate="print"/>
          <a:srcRect l="14678" r="14269"/>
          <a:stretch>
            <a:fillRect/>
          </a:stretch>
        </p:blipFill>
        <p:spPr bwMode="auto">
          <a:xfrm>
            <a:off x="238092" y="4786322"/>
            <a:ext cx="970052" cy="1365249"/>
          </a:xfrm>
          <a:prstGeom prst="rect">
            <a:avLst/>
          </a:prstGeom>
          <a:noFill/>
        </p:spPr>
      </p:pic>
      <p:pic>
        <p:nvPicPr>
          <p:cNvPr id="20482" name="Picture 2" descr="Image result for la fille de 3Ã¨me 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654" y="71414"/>
            <a:ext cx="857256" cy="1367349"/>
          </a:xfrm>
          <a:prstGeom prst="rect">
            <a:avLst/>
          </a:prstGeom>
          <a:noFill/>
        </p:spPr>
      </p:pic>
      <p:pic>
        <p:nvPicPr>
          <p:cNvPr id="30" name="Picture 4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68" y="1785926"/>
            <a:ext cx="785779" cy="1143008"/>
          </a:xfrm>
          <a:prstGeom prst="rect">
            <a:avLst/>
          </a:prstGeom>
          <a:noFill/>
        </p:spPr>
      </p:pic>
      <p:pic>
        <p:nvPicPr>
          <p:cNvPr id="20484" name="Picture 4" descr="Image result for meurtre au salon du livr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62346"/>
            <a:ext cx="1309662" cy="1309662"/>
          </a:xfrm>
          <a:prstGeom prst="rect">
            <a:avLst/>
          </a:prstGeom>
          <a:noFill/>
        </p:spPr>
      </p:pic>
      <p:pic>
        <p:nvPicPr>
          <p:cNvPr id="20486" name="Picture 6" descr="Image result for le buveur d'enc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67" y="3286124"/>
            <a:ext cx="963787" cy="1285884"/>
          </a:xfrm>
          <a:prstGeom prst="rect">
            <a:avLst/>
          </a:prstGeom>
          <a:noFill/>
        </p:spPr>
      </p:pic>
      <p:pic>
        <p:nvPicPr>
          <p:cNvPr id="20488" name="Picture 8" descr="Image result for le secret jacqueline woodso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1430" y="72286"/>
            <a:ext cx="857256" cy="1427888"/>
          </a:xfrm>
          <a:prstGeom prst="rect">
            <a:avLst/>
          </a:prstGeom>
          <a:noFill/>
        </p:spPr>
      </p:pic>
      <p:pic>
        <p:nvPicPr>
          <p:cNvPr id="20490" name="Picture 10" descr="Image result for la plus grande lettre du mon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16" y="1785926"/>
            <a:ext cx="1214446" cy="1214446"/>
          </a:xfrm>
          <a:prstGeom prst="rect">
            <a:avLst/>
          </a:prstGeom>
          <a:noFill/>
        </p:spPr>
      </p:pic>
      <p:pic>
        <p:nvPicPr>
          <p:cNvPr id="20492" name="Picture 12" descr="Image result for kamo l'idÃ©e du siÃ¨cl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81430" y="4786322"/>
            <a:ext cx="1000132" cy="14339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666720" y="-214338"/>
            <a:ext cx="84614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smtClean="0">
                <a:latin typeface="Alice in Wonderland" pitchFamily="2" charset="0"/>
              </a:rPr>
              <a:t>Corrections</a:t>
            </a:r>
            <a:endParaRPr lang="fr-FR" sz="6600" dirty="0">
              <a:latin typeface="Alice in Wonderland" pitchFamily="2" charset="0"/>
            </a:endParaRPr>
          </a:p>
        </p:txBody>
      </p:sp>
      <p:graphicFrame>
        <p:nvGraphicFramePr>
          <p:cNvPr id="53" name="Tableau 52"/>
          <p:cNvGraphicFramePr>
            <a:graphicFrameLocks noGrp="1"/>
          </p:cNvGraphicFramePr>
          <p:nvPr/>
        </p:nvGraphicFramePr>
        <p:xfrm>
          <a:off x="238092" y="1000108"/>
          <a:ext cx="9501255" cy="5345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085"/>
                <a:gridCol w="3167085"/>
                <a:gridCol w="3167085"/>
              </a:tblGrid>
              <a:tr h="39178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  <a:latin typeface="Andika Basic" pitchFamily="2" charset="0"/>
                          <a:cs typeface="Andalus" pitchFamily="18" charset="-78"/>
                        </a:rPr>
                        <a:t>Rallye littéraire 1</a:t>
                      </a:r>
                      <a:endParaRPr lang="fr-FR" dirty="0">
                        <a:solidFill>
                          <a:schemeClr val="tx1"/>
                        </a:solidFill>
                        <a:latin typeface="Andika Basic" pitchFamily="2" charset="0"/>
                        <a:cs typeface="Andalus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/>
                          </a:solidFill>
                          <a:latin typeface="Andika Basic" pitchFamily="2" charset="0"/>
                          <a:cs typeface="Andalus" pitchFamily="18" charset="-78"/>
                        </a:rPr>
                        <a:t>Rallye littéraire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/>
                          </a:solidFill>
                          <a:latin typeface="Andika Basic" pitchFamily="2" charset="0"/>
                          <a:cs typeface="Andalus" pitchFamily="18" charset="-78"/>
                        </a:rPr>
                        <a:t>Rallye littéraire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livre de Daniel Pennac</a:t>
                      </a:r>
                    </a:p>
                    <a:p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Stéphane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</a:t>
                      </a:r>
                      <a:r>
                        <a:rPr lang="fr-FR" sz="1600" dirty="0" err="1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turcque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Anne et </a:t>
                      </a:r>
                      <a:r>
                        <a:rPr lang="fr-FR" sz="1600" dirty="0" err="1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Alienor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livre de Gudule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livre de Christian Grenier</a:t>
                      </a:r>
                    </a:p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579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Livre aux éditions « Le </a:t>
                      </a:r>
                    </a:p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livre 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de poche »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David Eliot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Jean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 genre : Science-fiction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Livre aux éditions « Folio </a:t>
                      </a:r>
                    </a:p>
                    <a:p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junior »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livre aux éditions « Le livre de poche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jobard</a:t>
                      </a:r>
                      <a:r>
                        <a:rPr lang="fr-FR" sz="1600" baseline="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= fou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genre policier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policier</a:t>
                      </a:r>
                    </a:p>
                    <a:p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Mandibule de savon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en 1872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illustrateur : Martin </a:t>
                      </a:r>
                      <a:r>
                        <a:rPr lang="fr-FR" sz="1600" dirty="0" err="1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Matje</a:t>
                      </a:r>
                      <a:endParaRPr lang="fr-FR" sz="1600" dirty="0" smtClean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  <a:p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 Marie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catcheur qui joue le rôle du</a:t>
                      </a:r>
                    </a:p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gentil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Marie et Lena</a:t>
                      </a:r>
                    </a:p>
                    <a:p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182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 p.29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Kamo</a:t>
                      </a:r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         M. </a:t>
                      </a:r>
                      <a:r>
                        <a:rPr lang="fr-FR" sz="1600" dirty="0" err="1" smtClean="0">
                          <a:solidFill>
                            <a:srgbClr val="FF0000"/>
                          </a:solidFill>
                          <a:latin typeface="Andika Basic" pitchFamily="2" charset="0"/>
                        </a:rPr>
                        <a:t>Margerelle</a:t>
                      </a:r>
                      <a:endParaRPr lang="fr-FR" sz="1600" dirty="0" smtClean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  <a:p>
                      <a:endParaRPr lang="fr-FR" sz="1600" dirty="0">
                        <a:solidFill>
                          <a:srgbClr val="FF0000"/>
                        </a:solidFill>
                        <a:latin typeface="Andika Basic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4" name="Picture 2" descr="Image result for en pleine lucarne"/>
          <p:cNvPicPr>
            <a:picLocks noChangeAspect="1" noChangeArrowheads="1"/>
          </p:cNvPicPr>
          <p:nvPr/>
        </p:nvPicPr>
        <p:blipFill>
          <a:blip r:embed="rId2" cstate="print"/>
          <a:srcRect l="14678" r="14269"/>
          <a:stretch>
            <a:fillRect/>
          </a:stretch>
        </p:blipFill>
        <p:spPr bwMode="auto">
          <a:xfrm>
            <a:off x="6667512" y="1428736"/>
            <a:ext cx="428628" cy="603250"/>
          </a:xfrm>
          <a:prstGeom prst="rect">
            <a:avLst/>
          </a:prstGeom>
          <a:noFill/>
        </p:spPr>
      </p:pic>
      <p:pic>
        <p:nvPicPr>
          <p:cNvPr id="55" name="Picture 2" descr="Image result for la fille de 3Ã¨me 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1187" y="2071678"/>
            <a:ext cx="313515" cy="500066"/>
          </a:xfrm>
          <a:prstGeom prst="rect">
            <a:avLst/>
          </a:prstGeom>
          <a:noFill/>
        </p:spPr>
      </p:pic>
      <p:pic>
        <p:nvPicPr>
          <p:cNvPr id="56" name="Picture 4" descr="Related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50" y="2714619"/>
            <a:ext cx="357190" cy="519575"/>
          </a:xfrm>
          <a:prstGeom prst="rect">
            <a:avLst/>
          </a:prstGeom>
          <a:noFill/>
        </p:spPr>
      </p:pic>
      <p:pic>
        <p:nvPicPr>
          <p:cNvPr id="57" name="Picture 10" descr="Image result for la plus grande lettre du mond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96074" y="3286124"/>
            <a:ext cx="571504" cy="571504"/>
          </a:xfrm>
          <a:prstGeom prst="rect">
            <a:avLst/>
          </a:prstGeom>
          <a:noFill/>
        </p:spPr>
      </p:pic>
      <p:pic>
        <p:nvPicPr>
          <p:cNvPr id="58" name="Picture 4" descr="Image result for meurtre au salon du livr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96074" y="3929066"/>
            <a:ext cx="500066" cy="500066"/>
          </a:xfrm>
          <a:prstGeom prst="rect">
            <a:avLst/>
          </a:prstGeom>
          <a:noFill/>
        </p:spPr>
      </p:pic>
      <p:pic>
        <p:nvPicPr>
          <p:cNvPr id="59" name="Picture 6" descr="Image result for le buveur d'encr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7512" y="4572008"/>
            <a:ext cx="357191" cy="476564"/>
          </a:xfrm>
          <a:prstGeom prst="rect">
            <a:avLst/>
          </a:prstGeom>
          <a:noFill/>
        </p:spPr>
      </p:pic>
      <p:pic>
        <p:nvPicPr>
          <p:cNvPr id="60" name="Picture 8" descr="Image result for le secret jacqueline woods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67512" y="5191500"/>
            <a:ext cx="357190" cy="594954"/>
          </a:xfrm>
          <a:prstGeom prst="rect">
            <a:avLst/>
          </a:prstGeom>
          <a:noFill/>
        </p:spPr>
      </p:pic>
      <p:pic>
        <p:nvPicPr>
          <p:cNvPr id="61" name="Picture 12" descr="Image result for kamo l'idÃ©e du siÃ¨cl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67512" y="5857892"/>
            <a:ext cx="357190" cy="512124"/>
          </a:xfrm>
          <a:prstGeom prst="rect">
            <a:avLst/>
          </a:prstGeom>
          <a:noFill/>
        </p:spPr>
      </p:pic>
      <p:pic>
        <p:nvPicPr>
          <p:cNvPr id="70" name="Picture 4" descr="Image result for sortilÃ¨ge au musÃ©u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52802" y="1428736"/>
            <a:ext cx="357189" cy="523493"/>
          </a:xfrm>
          <a:prstGeom prst="rect">
            <a:avLst/>
          </a:prstGeom>
          <a:noFill/>
        </p:spPr>
      </p:pic>
      <p:pic>
        <p:nvPicPr>
          <p:cNvPr id="71" name="Picture 6" descr="Image result for un studio sous les toits gudule journal secret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52802" y="2071678"/>
            <a:ext cx="402686" cy="523491"/>
          </a:xfrm>
          <a:prstGeom prst="rect">
            <a:avLst/>
          </a:prstGeom>
          <a:noFill/>
        </p:spPr>
      </p:pic>
      <p:pic>
        <p:nvPicPr>
          <p:cNvPr id="72" name="Picture 8" descr="Image result for maudit graal anthony horowitz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52802" y="2714620"/>
            <a:ext cx="366445" cy="523493"/>
          </a:xfrm>
          <a:prstGeom prst="rect">
            <a:avLst/>
          </a:prstGeom>
          <a:noFill/>
        </p:spPr>
      </p:pic>
      <p:pic>
        <p:nvPicPr>
          <p:cNvPr id="73" name="Picture 10" descr="Image result for le petit nicolas folio junio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52802" y="3311131"/>
            <a:ext cx="386151" cy="546497"/>
          </a:xfrm>
          <a:prstGeom prst="rect">
            <a:avLst/>
          </a:prstGeom>
          <a:noFill/>
        </p:spPr>
      </p:pic>
      <p:pic>
        <p:nvPicPr>
          <p:cNvPr id="74" name="Picture 12" descr="Image result for un tueur Ã  ma port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52802" y="4000504"/>
            <a:ext cx="375541" cy="538488"/>
          </a:xfrm>
          <a:prstGeom prst="rect">
            <a:avLst/>
          </a:prstGeom>
          <a:noFill/>
        </p:spPr>
      </p:pic>
      <p:pic>
        <p:nvPicPr>
          <p:cNvPr id="75" name="Picture 14" descr="Image result for le tour du monde en 80 jours livre de poch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38166" y="4500570"/>
            <a:ext cx="371826" cy="529382"/>
          </a:xfrm>
          <a:prstGeom prst="rect">
            <a:avLst/>
          </a:prstGeom>
          <a:noFill/>
        </p:spPr>
      </p:pic>
      <p:pic>
        <p:nvPicPr>
          <p:cNvPr id="76" name="Picture 16" descr="Image result for babyface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52802" y="5143512"/>
            <a:ext cx="319276" cy="513351"/>
          </a:xfrm>
          <a:prstGeom prst="rect">
            <a:avLst/>
          </a:prstGeom>
          <a:noFill/>
        </p:spPr>
      </p:pic>
      <p:pic>
        <p:nvPicPr>
          <p:cNvPr id="77" name="Picture 18" descr="Image result for kamo et moi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452802" y="5786454"/>
            <a:ext cx="356737" cy="511475"/>
          </a:xfrm>
          <a:prstGeom prst="rect">
            <a:avLst/>
          </a:prstGeom>
          <a:noFill/>
        </p:spPr>
      </p:pic>
      <p:pic>
        <p:nvPicPr>
          <p:cNvPr id="78" name="Picture 2" descr="Related image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80968" y="5143512"/>
            <a:ext cx="412884" cy="601646"/>
          </a:xfrm>
          <a:prstGeom prst="rect">
            <a:avLst/>
          </a:prstGeom>
          <a:noFill/>
        </p:spPr>
      </p:pic>
      <p:pic>
        <p:nvPicPr>
          <p:cNvPr id="79" name="Picture 4" descr="Image result for le jobard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09530" y="3929066"/>
            <a:ext cx="354084" cy="583103"/>
          </a:xfrm>
          <a:prstGeom prst="rect">
            <a:avLst/>
          </a:prstGeom>
          <a:noFill/>
        </p:spPr>
      </p:pic>
      <p:pic>
        <p:nvPicPr>
          <p:cNvPr id="80" name="Picture 6" descr="Image result for copie double desplechin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8092" y="2071678"/>
            <a:ext cx="596352" cy="596352"/>
          </a:xfrm>
          <a:prstGeom prst="rect">
            <a:avLst/>
          </a:prstGeom>
          <a:noFill/>
        </p:spPr>
      </p:pic>
      <p:pic>
        <p:nvPicPr>
          <p:cNvPr id="81" name="Picture 8" descr="Image result for journal de ma yan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09530" y="2714620"/>
            <a:ext cx="409992" cy="576794"/>
          </a:xfrm>
          <a:prstGeom prst="rect">
            <a:avLst/>
          </a:prstGeom>
          <a:noFill/>
        </p:spPr>
      </p:pic>
      <p:pic>
        <p:nvPicPr>
          <p:cNvPr id="82" name="Picture 10" descr="Image result for la reine des fourmis a disparu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80968" y="4643446"/>
            <a:ext cx="338704" cy="428628"/>
          </a:xfrm>
          <a:prstGeom prst="rect">
            <a:avLst/>
          </a:prstGeom>
          <a:noFill/>
        </p:spPr>
      </p:pic>
      <p:pic>
        <p:nvPicPr>
          <p:cNvPr id="83" name="Picture 12" descr="Related image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09530" y="3286124"/>
            <a:ext cx="391356" cy="588567"/>
          </a:xfrm>
          <a:prstGeom prst="rect">
            <a:avLst/>
          </a:prstGeom>
          <a:noFill/>
        </p:spPr>
      </p:pic>
      <p:pic>
        <p:nvPicPr>
          <p:cNvPr id="84" name="Picture 14" descr="Image result for l'Ã©vasion de kamo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09530" y="1428736"/>
            <a:ext cx="428628" cy="584493"/>
          </a:xfrm>
          <a:prstGeom prst="rect">
            <a:avLst/>
          </a:prstGeom>
          <a:noFill/>
        </p:spPr>
      </p:pic>
      <p:pic>
        <p:nvPicPr>
          <p:cNvPr id="85" name="Picture 16" descr="Image result for tu peux toujours courir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380968" y="5786454"/>
            <a:ext cx="389279" cy="581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38224" y="35716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Conjuguez le verbe « lire » au présent.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216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09992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238224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Conjuguez le verbe « lire » à l’imparfait.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216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953000" y="207165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dans le texte un dialogue.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09992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238224" y="364331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3 noms communs dans le livre.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216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953000" y="350043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dans le texte une phrase affirmative..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09992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238224" y="521495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3 adjectifs qualificatifs dans ce livre.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16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3809992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4953000" y="35716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3 déterminants dans ce livre. 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881562" y="521495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dans le texte une phrase négative.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pic>
        <p:nvPicPr>
          <p:cNvPr id="21506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357166"/>
            <a:ext cx="1030386" cy="642942"/>
          </a:xfrm>
          <a:prstGeom prst="rect">
            <a:avLst/>
          </a:prstGeom>
          <a:noFill/>
        </p:spPr>
      </p:pic>
      <p:pic>
        <p:nvPicPr>
          <p:cNvPr id="30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2071678"/>
            <a:ext cx="1030386" cy="642942"/>
          </a:xfrm>
          <a:prstGeom prst="rect">
            <a:avLst/>
          </a:prstGeom>
          <a:noFill/>
        </p:spPr>
      </p:pic>
      <p:pic>
        <p:nvPicPr>
          <p:cNvPr id="32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3500438"/>
            <a:ext cx="1030386" cy="642942"/>
          </a:xfrm>
          <a:prstGeom prst="rect">
            <a:avLst/>
          </a:prstGeom>
          <a:noFill/>
        </p:spPr>
      </p:pic>
      <p:pic>
        <p:nvPicPr>
          <p:cNvPr id="34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5143512"/>
            <a:ext cx="1030386" cy="642942"/>
          </a:xfrm>
          <a:prstGeom prst="rect">
            <a:avLst/>
          </a:prstGeom>
          <a:noFill/>
        </p:spPr>
      </p:pic>
      <p:pic>
        <p:nvPicPr>
          <p:cNvPr id="35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357166"/>
            <a:ext cx="1030386" cy="642942"/>
          </a:xfrm>
          <a:prstGeom prst="rect">
            <a:avLst/>
          </a:prstGeom>
          <a:noFill/>
        </p:spPr>
      </p:pic>
      <p:pic>
        <p:nvPicPr>
          <p:cNvPr id="36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2071678"/>
            <a:ext cx="1030386" cy="642942"/>
          </a:xfrm>
          <a:prstGeom prst="rect">
            <a:avLst/>
          </a:prstGeom>
          <a:noFill/>
        </p:spPr>
      </p:pic>
      <p:pic>
        <p:nvPicPr>
          <p:cNvPr id="37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3500438"/>
            <a:ext cx="1030386" cy="642942"/>
          </a:xfrm>
          <a:prstGeom prst="rect">
            <a:avLst/>
          </a:prstGeom>
          <a:noFill/>
        </p:spPr>
      </p:pic>
      <p:pic>
        <p:nvPicPr>
          <p:cNvPr id="38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5143512"/>
            <a:ext cx="1030386" cy="642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38224" y="35716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un synonyme du mot « auteur ».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216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09992" y="-24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238224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une phrase interrogative dans ce texte. 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216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953000" y="20716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Quel est le niveau de langue du mot « bouquin » ?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09992" y="157161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238224" y="350043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une phrase exclamative dans ce texte.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216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953000" y="3500438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2 mots de la même famille que le mot « livre ».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09992" y="3143272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238224" y="521495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3 verbes dans ce texte.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216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3809992" y="4714908"/>
            <a:ext cx="3714776" cy="1571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4953000" y="357166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2 pronoms dans le texte.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881562" y="521495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 little sunshine" pitchFamily="2" charset="0"/>
                <a:ea typeface="A little sunshine" pitchFamily="2" charset="0"/>
              </a:rPr>
              <a:t>Trouvez un synonyme du mot « écrire ». </a:t>
            </a:r>
            <a:endParaRPr lang="fr-FR" dirty="0">
              <a:latin typeface="A little sunshine" pitchFamily="2" charset="0"/>
              <a:ea typeface="A little sunshine" pitchFamily="2" charset="0"/>
            </a:endParaRPr>
          </a:p>
        </p:txBody>
      </p:sp>
      <p:pic>
        <p:nvPicPr>
          <p:cNvPr id="21506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357166"/>
            <a:ext cx="1030386" cy="642942"/>
          </a:xfrm>
          <a:prstGeom prst="rect">
            <a:avLst/>
          </a:prstGeom>
          <a:noFill/>
        </p:spPr>
      </p:pic>
      <p:pic>
        <p:nvPicPr>
          <p:cNvPr id="30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2071678"/>
            <a:ext cx="1030386" cy="642942"/>
          </a:xfrm>
          <a:prstGeom prst="rect">
            <a:avLst/>
          </a:prstGeom>
          <a:noFill/>
        </p:spPr>
      </p:pic>
      <p:pic>
        <p:nvPicPr>
          <p:cNvPr id="32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3500438"/>
            <a:ext cx="1030386" cy="642942"/>
          </a:xfrm>
          <a:prstGeom prst="rect">
            <a:avLst/>
          </a:prstGeom>
          <a:noFill/>
        </p:spPr>
      </p:pic>
      <p:pic>
        <p:nvPicPr>
          <p:cNvPr id="34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2" y="5143512"/>
            <a:ext cx="1030386" cy="642942"/>
          </a:xfrm>
          <a:prstGeom prst="rect">
            <a:avLst/>
          </a:prstGeom>
          <a:noFill/>
        </p:spPr>
      </p:pic>
      <p:pic>
        <p:nvPicPr>
          <p:cNvPr id="35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357166"/>
            <a:ext cx="1030386" cy="642942"/>
          </a:xfrm>
          <a:prstGeom prst="rect">
            <a:avLst/>
          </a:prstGeom>
          <a:noFill/>
        </p:spPr>
      </p:pic>
      <p:pic>
        <p:nvPicPr>
          <p:cNvPr id="36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2071678"/>
            <a:ext cx="1030386" cy="642942"/>
          </a:xfrm>
          <a:prstGeom prst="rect">
            <a:avLst/>
          </a:prstGeom>
          <a:noFill/>
        </p:spPr>
      </p:pic>
      <p:pic>
        <p:nvPicPr>
          <p:cNvPr id="37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3500438"/>
            <a:ext cx="1030386" cy="642942"/>
          </a:xfrm>
          <a:prstGeom prst="rect">
            <a:avLst/>
          </a:prstGeom>
          <a:noFill/>
        </p:spPr>
      </p:pic>
      <p:pic>
        <p:nvPicPr>
          <p:cNvPr id="38" name="Picture 2" descr="Image result for ardoise vel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430" y="5143512"/>
            <a:ext cx="1030386" cy="642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406</Words>
  <Application>Microsoft Office PowerPoint</Application>
  <PresentationFormat>Format A4 (210 x 297 mm)</PresentationFormat>
  <Paragraphs>76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13</cp:revision>
  <dcterms:created xsi:type="dcterms:W3CDTF">2018-08-30T09:14:48Z</dcterms:created>
  <dcterms:modified xsi:type="dcterms:W3CDTF">2018-08-30T12:28:30Z</dcterms:modified>
</cp:coreProperties>
</file>